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0" r:id="rId4"/>
  </p:sldMasterIdLst>
  <p:notesMasterIdLst>
    <p:notesMasterId r:id="rId59"/>
  </p:notesMasterIdLst>
  <p:sldIdLst>
    <p:sldId id="256" r:id="rId5"/>
    <p:sldId id="304" r:id="rId6"/>
    <p:sldId id="257" r:id="rId7"/>
    <p:sldId id="258" r:id="rId8"/>
    <p:sldId id="259" r:id="rId9"/>
    <p:sldId id="260" r:id="rId10"/>
    <p:sldId id="261" r:id="rId11"/>
    <p:sldId id="319" r:id="rId12"/>
    <p:sldId id="315" r:id="rId13"/>
    <p:sldId id="317" r:id="rId14"/>
    <p:sldId id="316" r:id="rId15"/>
    <p:sldId id="313" r:id="rId16"/>
    <p:sldId id="267" r:id="rId17"/>
    <p:sldId id="268" r:id="rId18"/>
    <p:sldId id="314" r:id="rId19"/>
    <p:sldId id="262" r:id="rId20"/>
    <p:sldId id="277" r:id="rId21"/>
    <p:sldId id="278" r:id="rId22"/>
    <p:sldId id="310" r:id="rId23"/>
    <p:sldId id="311" r:id="rId24"/>
    <p:sldId id="309" r:id="rId25"/>
    <p:sldId id="276" r:id="rId26"/>
    <p:sldId id="280" r:id="rId27"/>
    <p:sldId id="293" r:id="rId28"/>
    <p:sldId id="283" r:id="rId29"/>
    <p:sldId id="281" r:id="rId30"/>
    <p:sldId id="284" r:id="rId31"/>
    <p:sldId id="288" r:id="rId32"/>
    <p:sldId id="289" r:id="rId33"/>
    <p:sldId id="290" r:id="rId34"/>
    <p:sldId id="291" r:id="rId35"/>
    <p:sldId id="275" r:id="rId36"/>
    <p:sldId id="285" r:id="rId37"/>
    <p:sldId id="286" r:id="rId38"/>
    <p:sldId id="287" r:id="rId39"/>
    <p:sldId id="298" r:id="rId40"/>
    <p:sldId id="295" r:id="rId41"/>
    <p:sldId id="296" r:id="rId42"/>
    <p:sldId id="292" r:id="rId43"/>
    <p:sldId id="297" r:id="rId44"/>
    <p:sldId id="269" r:id="rId45"/>
    <p:sldId id="274" r:id="rId46"/>
    <p:sldId id="270" r:id="rId47"/>
    <p:sldId id="303" r:id="rId48"/>
    <p:sldId id="299" r:id="rId49"/>
    <p:sldId id="300" r:id="rId50"/>
    <p:sldId id="306" r:id="rId51"/>
    <p:sldId id="301" r:id="rId52"/>
    <p:sldId id="302" r:id="rId53"/>
    <p:sldId id="305" r:id="rId54"/>
    <p:sldId id="308" r:id="rId55"/>
    <p:sldId id="307" r:id="rId56"/>
    <p:sldId id="271" r:id="rId57"/>
    <p:sldId id="272" r:id="rId58"/>
  </p:sldIdLst>
  <p:sldSz cx="18288000" cy="10287000"/>
  <p:notesSz cx="6858000" cy="9144000"/>
  <p:embeddedFontLst>
    <p:embeddedFont>
      <p:font typeface="Century Gothic" panose="020B0502020202020204" pitchFamily="34" charset="0"/>
      <p:regular r:id="rId60"/>
      <p:bold r:id="rId61"/>
      <p:italic r:id="rId62"/>
      <p:boldItalic r:id="rId63"/>
    </p:embeddedFont>
    <p:embeddedFont>
      <p:font typeface="DM Sans" pitchFamily="2" charset="0"/>
      <p:regular r:id="rId64"/>
      <p:bold r:id="rId65"/>
      <p:italic r:id="rId66"/>
      <p:boldItalic r:id="rId67"/>
    </p:embeddedFont>
    <p:embeddedFont>
      <p:font typeface="DM Sans Bold" charset="0"/>
      <p:regular r:id="rId68"/>
    </p:embeddedFont>
    <p:embeddedFont>
      <p:font typeface="DM Sans Bold Italics" panose="020B0604020202020204" charset="0"/>
      <p:regular r:id="rId69"/>
    </p:embeddedFont>
    <p:embeddedFont>
      <p:font typeface="Open Sans Bold" panose="020B0604020202020204" charset="0"/>
      <p:regular r:id="rId70"/>
    </p:embeddedFont>
    <p:embeddedFont>
      <p:font typeface="Rustic Printed" panose="020B0604020202020204" charset="0"/>
      <p:regular r:id="rId7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8" autoAdjust="0"/>
    <p:restoredTop sz="96122" autoAdjust="0"/>
  </p:normalViewPr>
  <p:slideViewPr>
    <p:cSldViewPr>
      <p:cViewPr varScale="1">
        <p:scale>
          <a:sx n="72" d="100"/>
          <a:sy n="72" d="100"/>
        </p:scale>
        <p:origin x="732" y="7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7.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font" Target="fonts/font1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08:49:22.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4216 114,'-1535'0,"1248"19,17 0,230-18,-382 19,184 21,149-23,-163 13,-343-30,280-4,232-1,75 4,1-2,-1 1,1-1,0 0,0-1,-1 1,2-1,-12-7,17 10,0 0,1-1,-1 1,0-1,1 1,-1 0,0-1,1 1,-1-1,0 0,1 1,-1-1,1 1,-1-1,1 0,-1 1,1-1,-1 0,1 0,0 1,0-1,-1 0,1 0,0 0,0 1,0-1,0 0,0 0,0 0,0 1,0-1,0-1,1 1,0 0,0-1,1 1,-1 0,0 0,1 0,-1 0,1 0,-1 1,1-1,-1 0,1 1,-1-1,3 0,61-8,134 9,-130 3,0-3,122-17,317-79,-393 71,2 5,0 4,143 1,320 18,-736-4,-45-1,-293 34,1 8,-3-35,406-5,80-1,0 2,0-1,-1 1,1 1,-16 4,25-6,0 1,0-1,0 1,0-1,0 1,0-1,0 1,0-1,0 1,0 0,1 0,-1-1,0 1,0 0,1 0,-1 0,0 0,1 0,-1 0,1 0,-1 0,1 0,-1 2,1-1,1 0,-1 1,1-1,-1 0,1 0,0 0,0 0,0 0,0 0,0 0,0 0,1 0,-1 0,1-1,-1 1,1-1,2 3,10 9,1-1,0-1,1 0,1-1,-1 0,1-2,1 0,0-1,0 0,0-2,1 0,36 4,15-3,0-2,87-8,-39 0,143-4,-204 3,0-3,86-22,-14-1,1 6,1 6,1 5,201 5,872 10,-4534-1,3285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17:59:07.308"/>
    </inkml:context>
    <inkml:brush xml:id="br0">
      <inkml:brushProperty name="width" value="0.035" units="cm"/>
      <inkml:brushProperty name="height" value="0.035" units="cm"/>
      <inkml:brushProperty name="color" value="#E71224"/>
    </inkml:brush>
  </inkml:definitions>
  <inkml:trace contextRef="#ctx0" brushRef="#br0">3564 288 24575,'4'6'0,"-1"-1"0,0 1 0,0-1 0,0 1 0,0 0 0,-1 0 0,0 0 0,-1 0 0,1 1 0,-1-1 0,1 7 0,3 16 0,8 26 0,-3 1 0,4 97 0,-10-94 0,17 73 0,-11-82 0,-4-22 0,2-1 0,2 0 0,19 41 0,-20-50 0,0 1 0,-2 0 0,0 0 0,0 1 0,-2 0 0,-1 0 0,0 0 0,1 37 0,-6-53 0,1 0 0,-1 1 0,0-1 0,0 0 0,-1 0 0,1 0 0,-1 0 0,0 0 0,0 0 0,0 0 0,0-1 0,-1 1 0,0-1 0,1 1 0,-1-1 0,0 0 0,-1 0 0,1 0 0,-1-1 0,1 1 0,-1-1 0,0 0 0,0 0 0,0 0 0,-4 1 0,-15 5 0,1-1 0,-1 0 0,-37 4 0,20-4 0,-120 29 0,-115 23 0,207-48 0,0-4 0,-79 0 0,-1726-12 0,1293 5 0,576 0 0,1 0 0,-1 0 0,0 0 0,0-1 0,0 1 0,0-1 0,0 0 0,0 0 0,0 0 0,1-1 0,-1 1 0,1-1 0,-1 0 0,1 0 0,-1 0 0,1-1 0,0 1 0,0-1 0,0 0 0,1 1 0,-1-1 0,-3-5 0,3 1 0,-1-1 0,1 1 0,0-1 0,1 0 0,0 0 0,0 0 0,0 0 0,1 0 0,0-17 0,3-90 0,0 89 0,-1 0 0,-1 0 0,-1 0 0,-1 0 0,-1 1 0,-2-1 0,0 1 0,-13-35 0,-91-212 0,36 92 0,58 144 0,7 20 0,1 0 0,1-1 0,0 1 0,-5-29 0,11 41 0,-1-1 0,1 1 0,0 0 0,0-1 0,0 1 0,1 0 0,-1-1 0,1 1 0,0 0 0,1-1 0,-1 1 0,1 0 0,-1 0 0,1 0 0,0 0 0,1 1 0,-1-1 0,1 0 0,-1 1 0,1 0 0,0-1 0,1 1 0,4-3 0,1 0 0,0 0 0,1 0 0,0 1 0,0 1 0,0 0 0,1 0 0,0 1 0,-1 0 0,1 1 0,21-2 0,11 2 0,64 4 0,-55 0 0,16 1 0,168-2 0,-199-3 0,0-2 0,0-2 0,0-1 0,46-16 0,-27 5 0,1 2 0,103-14 0,130-25 0,-46 7 0,-126 30 0,218-6 0,780 26 0,-1093-3 0,1 2 0,0 0 0,-1 2 0,0 0 0,31 10 0,-48-12 0,0 2 0,0-1 0,0 1 0,0-1 0,-1 2 0,1-1 0,-1 1 0,0-1 0,0 1 0,0 1 0,-1-1 0,1 1 0,-1 0 0,0 0 0,0 0 0,-1 0 0,0 1 0,0 0 0,0-1 0,0 1 0,-1 0 0,0 0 0,0 1 0,1 9 0,1 22 0,-2 1 0,-2-1 0,-5 46 0,2-36 0,4 68 0,16-29 0,-11-66 0,-2 0 0,3 29 0,-6-42-97,0 0-1,0 1 1,0-1-1,1 0 1,0 1-1,1-1 1,0 0-1,0-1 1,1 1-1,0 0 1,0-1-1,1 0 0,6 8 1,10 9-6729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1T18:01:22.3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99,'125'2,"133"-4,-205-5,70-17,-82 13,2 3,-1 2,55-2,696 9,-643 10,11-1,-133-11,-1 2,0 0,1 2,-1 1,35 9,231 54,-80-22,-171-37,80 5,20 4,-54-5,2-3,-1-5,95-7,-39 1,-109 0,46-7,-46 4,48-2,-60 8,21-1,0-1,-1-2,48-9,51-16,139-34,-131 34,-20 5,-67 10,0 3,94-3,134 13,-121 3,1637-3,-1773 2,52 9,-23-2,5 9,-7-1,169 23,-168-27,0-4,84 3,131-13,-110-2,3409 3,-3557-1,-1-2,1 0,-1-1,33-12,4-1,238-44,-43 9,-228 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A63F9-FD47-4788-AE90-8F40F649170B}"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F94EA8-3940-4500-A065-0D4E940EC457}" type="slidenum">
              <a:rPr lang="en-US" smtClean="0"/>
              <a:t>‹#›</a:t>
            </a:fld>
            <a:endParaRPr lang="en-US"/>
          </a:p>
        </p:txBody>
      </p:sp>
    </p:spTree>
    <p:extLst>
      <p:ext uri="{BB962C8B-B14F-4D97-AF65-F5344CB8AC3E}">
        <p14:creationId xmlns:p14="http://schemas.microsoft.com/office/powerpoint/2010/main" val="559439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F94EA8-3940-4500-A065-0D4E940EC457}" type="slidenum">
              <a:rPr lang="en-US" smtClean="0"/>
              <a:t>5</a:t>
            </a:fld>
            <a:endParaRPr lang="en-US"/>
          </a:p>
        </p:txBody>
      </p:sp>
    </p:spTree>
    <p:extLst>
      <p:ext uri="{BB962C8B-B14F-4D97-AF65-F5344CB8AC3E}">
        <p14:creationId xmlns:p14="http://schemas.microsoft.com/office/powerpoint/2010/main" val="23922084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2605" y="1418870"/>
            <a:ext cx="12955610" cy="3927831"/>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1692606" y="5346701"/>
            <a:ext cx="12955608" cy="1606643"/>
          </a:xfrm>
        </p:spPr>
        <p:txBody>
          <a:bodyPr tIns="91440" bIns="91440">
            <a:normAutofit/>
          </a:bodyPr>
          <a:lstStyle>
            <a:lvl1pPr marL="0" indent="0" algn="l">
              <a:buNone/>
              <a:defRPr sz="2700" b="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a:xfrm>
            <a:off x="1690686" y="493961"/>
            <a:ext cx="8915502" cy="463802"/>
          </a:xfrm>
        </p:spPr>
        <p:txBody>
          <a:bodyPr/>
          <a:lstStyle/>
          <a:p>
            <a:endParaRPr lang="en-US"/>
          </a:p>
        </p:txBody>
      </p:sp>
      <p:sp>
        <p:nvSpPr>
          <p:cNvPr id="6" name="Slide Number Placeholder 5"/>
          <p:cNvSpPr>
            <a:spLocks noGrp="1"/>
          </p:cNvSpPr>
          <p:nvPr>
            <p:ph type="sldNum" sz="quarter" idx="12"/>
          </p:nvPr>
        </p:nvSpPr>
        <p:spPr>
          <a:xfrm>
            <a:off x="14886589" y="202395"/>
            <a:ext cx="1216529" cy="755367"/>
          </a:xfrm>
        </p:spPr>
        <p:txBody>
          <a:bodyPr/>
          <a:lstStyle/>
          <a:p>
            <a:fld id="{B6F15528-21DE-4FAA-801E-634DDDAF4B2B}" type="slidenum">
              <a:rPr lang="en-US" smtClean="0"/>
              <a:pPr/>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688190" y="965196"/>
            <a:ext cx="14415516" cy="233172"/>
          </a:xfrm>
          <a:prstGeom prst="rect">
            <a:avLst/>
          </a:prstGeom>
          <a:noFill/>
          <a:ln>
            <a:noFill/>
          </a:ln>
        </p:spPr>
      </p:pic>
    </p:spTree>
    <p:extLst>
      <p:ext uri="{BB962C8B-B14F-4D97-AF65-F5344CB8AC3E}">
        <p14:creationId xmlns:p14="http://schemas.microsoft.com/office/powerpoint/2010/main" val="3985519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688190" y="965196"/>
            <a:ext cx="14415516" cy="233172"/>
          </a:xfrm>
          <a:prstGeom prst="rect">
            <a:avLst/>
          </a:prstGeom>
          <a:noFill/>
          <a:ln>
            <a:noFill/>
          </a:ln>
        </p:spPr>
      </p:pic>
    </p:spTree>
    <p:extLst>
      <p:ext uri="{BB962C8B-B14F-4D97-AF65-F5344CB8AC3E}">
        <p14:creationId xmlns:p14="http://schemas.microsoft.com/office/powerpoint/2010/main" val="1600325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87064"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695405"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12963419" y="4570374"/>
            <a:ext cx="6995160" cy="233172"/>
          </a:xfrm>
          <a:prstGeom prst="rect">
            <a:avLst/>
          </a:prstGeom>
          <a:noFill/>
          <a:ln>
            <a:noFill/>
          </a:ln>
        </p:spPr>
      </p:pic>
    </p:spTree>
    <p:extLst>
      <p:ext uri="{BB962C8B-B14F-4D97-AF65-F5344CB8AC3E}">
        <p14:creationId xmlns:p14="http://schemas.microsoft.com/office/powerpoint/2010/main" val="1856477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800"/>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lvl1pPr>
              <a:defRPr sz="1800"/>
            </a:lvl1p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688190" y="965196"/>
            <a:ext cx="14415516" cy="233172"/>
          </a:xfrm>
          <a:prstGeom prst="rect">
            <a:avLst/>
          </a:prstGeom>
          <a:noFill/>
          <a:ln>
            <a:noFill/>
          </a:ln>
        </p:spPr>
      </p:pic>
    </p:spTree>
    <p:extLst>
      <p:ext uri="{BB962C8B-B14F-4D97-AF65-F5344CB8AC3E}">
        <p14:creationId xmlns:p14="http://schemas.microsoft.com/office/powerpoint/2010/main" val="427370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93751" y="2634194"/>
            <a:ext cx="12928590" cy="3075098"/>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hasCustomPrompt="1"/>
          </p:nvPr>
        </p:nvSpPr>
        <p:spPr>
          <a:xfrm>
            <a:off x="1693749" y="5709293"/>
            <a:ext cx="12928590"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688190" y="965196"/>
            <a:ext cx="14415516" cy="233172"/>
          </a:xfrm>
          <a:prstGeom prst="rect">
            <a:avLst/>
          </a:prstGeom>
          <a:noFill/>
          <a:ln>
            <a:noFill/>
          </a:ln>
        </p:spPr>
      </p:pic>
    </p:spTree>
    <p:extLst>
      <p:ext uri="{BB962C8B-B14F-4D97-AF65-F5344CB8AC3E}">
        <p14:creationId xmlns:p14="http://schemas.microsoft.com/office/powerpoint/2010/main" val="137042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96579" y="1437056"/>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93749" y="3248432"/>
            <a:ext cx="6967728" cy="49407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143409" y="3257654"/>
            <a:ext cx="6967728" cy="49306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688190" y="965196"/>
            <a:ext cx="14415516" cy="233172"/>
          </a:xfrm>
          <a:prstGeom prst="rect">
            <a:avLst/>
          </a:prstGeom>
          <a:noFill/>
          <a:ln>
            <a:noFill/>
          </a:ln>
        </p:spPr>
      </p:pic>
    </p:spTree>
    <p:extLst>
      <p:ext uri="{BB962C8B-B14F-4D97-AF65-F5344CB8AC3E}">
        <p14:creationId xmlns:p14="http://schemas.microsoft.com/office/powerpoint/2010/main" val="2929743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93750" y="143000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93749" y="3254591"/>
            <a:ext cx="6967728" cy="1202915"/>
          </a:xfrm>
        </p:spPr>
        <p:txBody>
          <a:bodyPr anchor="b">
            <a:normAutofit/>
          </a:bodyPr>
          <a:lstStyle>
            <a:lvl1pPr marL="0" indent="0">
              <a:lnSpc>
                <a:spcPct val="100000"/>
              </a:lnSpc>
              <a:buNone/>
              <a:defRPr sz="4200" b="0" cap="none"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93749" y="4461672"/>
            <a:ext cx="6967728" cy="37408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41506" y="3259772"/>
            <a:ext cx="6967728" cy="1203356"/>
          </a:xfrm>
        </p:spPr>
        <p:txBody>
          <a:bodyPr anchor="b">
            <a:normAutofit/>
          </a:bodyPr>
          <a:lstStyle>
            <a:lvl1pPr marL="0" indent="0">
              <a:lnSpc>
                <a:spcPct val="100000"/>
              </a:lnSpc>
              <a:buNone/>
              <a:defRPr sz="4200" b="0" cap="none"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1506" y="4457504"/>
            <a:ext cx="6967728" cy="3730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688190" y="965196"/>
            <a:ext cx="14415516" cy="233172"/>
          </a:xfrm>
          <a:prstGeom prst="rect">
            <a:avLst/>
          </a:prstGeom>
          <a:noFill/>
          <a:ln>
            <a:noFill/>
          </a:ln>
        </p:spPr>
      </p:pic>
    </p:spTree>
    <p:extLst>
      <p:ext uri="{BB962C8B-B14F-4D97-AF65-F5344CB8AC3E}">
        <p14:creationId xmlns:p14="http://schemas.microsoft.com/office/powerpoint/2010/main" val="2279289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688190" y="965196"/>
            <a:ext cx="14415516" cy="233172"/>
          </a:xfrm>
          <a:prstGeom prst="rect">
            <a:avLst/>
          </a:prstGeom>
          <a:noFill/>
          <a:ln>
            <a:noFill/>
          </a:ln>
        </p:spPr>
      </p:pic>
    </p:spTree>
    <p:extLst>
      <p:ext uri="{BB962C8B-B14F-4D97-AF65-F5344CB8AC3E}">
        <p14:creationId xmlns:p14="http://schemas.microsoft.com/office/powerpoint/2010/main" val="13912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1364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6437" y="1428867"/>
            <a:ext cx="4912520" cy="3483264"/>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085001" y="1428868"/>
            <a:ext cx="9018705" cy="675783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86437" y="4912131"/>
            <a:ext cx="4912520" cy="3268377"/>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688190" y="965196"/>
            <a:ext cx="14415516" cy="233172"/>
          </a:xfrm>
          <a:prstGeom prst="rect">
            <a:avLst/>
          </a:prstGeom>
          <a:noFill/>
          <a:ln>
            <a:noFill/>
          </a:ln>
        </p:spPr>
      </p:pic>
    </p:spTree>
    <p:extLst>
      <p:ext uri="{BB962C8B-B14F-4D97-AF65-F5344CB8AC3E}">
        <p14:creationId xmlns:p14="http://schemas.microsoft.com/office/powerpoint/2010/main" val="1101594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693686" y="1694270"/>
            <a:ext cx="8782308" cy="2886312"/>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92370" y="4580582"/>
            <a:ext cx="8769729" cy="3144020"/>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687951" y="8204785"/>
            <a:ext cx="8774408" cy="480185"/>
          </a:xfrm>
        </p:spPr>
        <p:txBody>
          <a:bodyPr/>
          <a:lstStyle>
            <a:lvl1pPr algn="l">
              <a:defRPr/>
            </a:lvl1p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a:xfrm>
            <a:off x="1687950" y="477961"/>
            <a:ext cx="7316727" cy="481397"/>
          </a:xfrm>
        </p:spPr>
        <p:txBody>
          <a:bodyPr/>
          <a:lstStyle/>
          <a:p>
            <a:endParaRPr lang="en-US"/>
          </a:p>
        </p:txBody>
      </p:sp>
      <p:sp>
        <p:nvSpPr>
          <p:cNvPr id="7" name="Slide Number Placeholder 6"/>
          <p:cNvSpPr>
            <a:spLocks noGrp="1"/>
          </p:cNvSpPr>
          <p:nvPr>
            <p:ph type="sldNum" sz="quarter" idx="12"/>
          </p:nvPr>
        </p:nvSpPr>
        <p:spPr>
          <a:xfrm>
            <a:off x="9265192" y="206112"/>
            <a:ext cx="1216529" cy="755367"/>
          </a:xfrm>
        </p:spPr>
        <p:txBody>
          <a:bodyPr/>
          <a:lstStyle/>
          <a:p>
            <a:fld id="{B6F15528-21DE-4FAA-801E-634DDDAF4B2B}" type="slidenum">
              <a:rPr lang="en-US" smtClean="0"/>
              <a:pPr/>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688190" y="965196"/>
            <a:ext cx="8819388" cy="233172"/>
          </a:xfrm>
          <a:prstGeom prst="rect">
            <a:avLst/>
          </a:prstGeom>
          <a:noFill/>
          <a:ln>
            <a:noFill/>
          </a:ln>
        </p:spPr>
      </p:pic>
    </p:spTree>
    <p:extLst>
      <p:ext uri="{BB962C8B-B14F-4D97-AF65-F5344CB8AC3E}">
        <p14:creationId xmlns:p14="http://schemas.microsoft.com/office/powerpoint/2010/main" val="121975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9179004"/>
            <a:ext cx="18288000" cy="1114425"/>
          </a:xfrm>
          <a:prstGeom prst="rect">
            <a:avLst/>
          </a:prstGeom>
        </p:spPr>
      </p:pic>
      <p:sp>
        <p:nvSpPr>
          <p:cNvPr id="13" name="Rectangle 12"/>
          <p:cNvSpPr/>
          <p:nvPr/>
        </p:nvSpPr>
        <p:spPr>
          <a:xfrm>
            <a:off x="0" y="703154"/>
            <a:ext cx="18288000" cy="8470536"/>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9181904"/>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695406" y="1429987"/>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695406" y="3257654"/>
            <a:ext cx="14404913" cy="4941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49245" y="495555"/>
            <a:ext cx="3773094"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1695405"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877115" y="206112"/>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659373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1371600" rtl="0" eaLnBrk="1" latinLnBrk="0" hangingPunct="1">
        <a:lnSpc>
          <a:spcPct val="90000"/>
        </a:lnSpc>
        <a:spcBef>
          <a:spcPct val="0"/>
        </a:spcBef>
        <a:buNone/>
        <a:defRPr sz="4800" b="0" i="0" kern="1200" cap="none">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24" Type="http://schemas.openxmlformats.org/officeDocument/2006/relationships/image" Target="../media/image25.sv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1.svg"/></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5.sv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svg"/><Relationship Id="rId4" Type="http://schemas.openxmlformats.org/officeDocument/2006/relationships/image" Target="../media/image55.sv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slides/_rels/slide1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slide" Target="slide32.xml"/><Relationship Id="rId7" Type="http://schemas.openxmlformats.org/officeDocument/2006/relationships/image" Target="../media/image81.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slide" Target="slide17.xml"/><Relationship Id="rId11" Type="http://schemas.openxmlformats.org/officeDocument/2006/relationships/image" Target="../media/image39.svg"/><Relationship Id="rId5" Type="http://schemas.openxmlformats.org/officeDocument/2006/relationships/image" Target="../media/image80.svg"/><Relationship Id="rId10" Type="http://schemas.openxmlformats.org/officeDocument/2006/relationships/image" Target="../media/image38.png"/><Relationship Id="rId4" Type="http://schemas.openxmlformats.org/officeDocument/2006/relationships/image" Target="../media/image79.png"/><Relationship Id="rId9" Type="http://schemas.openxmlformats.org/officeDocument/2006/relationships/slide" Target="slide22.xml"/></Relationships>
</file>

<file path=ppt/slides/_rels/slide17.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18.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86.png"/><Relationship Id="rId3" Type="http://schemas.openxmlformats.org/officeDocument/2006/relationships/image" Target="../media/image60.png"/><Relationship Id="rId7" Type="http://schemas.openxmlformats.org/officeDocument/2006/relationships/image" Target="../media/image68.png"/><Relationship Id="rId12" Type="http://schemas.openxmlformats.org/officeDocument/2006/relationships/image" Target="../media/image63.svg"/><Relationship Id="rId17" Type="http://schemas.openxmlformats.org/officeDocument/2006/relationships/image" Target="../media/image85.png"/><Relationship Id="rId2" Type="http://schemas.openxmlformats.org/officeDocument/2006/relationships/image" Target="../media/image53.jpeg"/><Relationship Id="rId16"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62.png"/><Relationship Id="rId5" Type="http://schemas.openxmlformats.org/officeDocument/2006/relationships/image" Target="../media/image66.png"/><Relationship Id="rId15" Type="http://schemas.openxmlformats.org/officeDocument/2006/relationships/image" Target="../media/image64.png"/><Relationship Id="rId10" Type="http://schemas.openxmlformats.org/officeDocument/2006/relationships/image" Target="../media/image71.svg"/><Relationship Id="rId19" Type="http://schemas.openxmlformats.org/officeDocument/2006/relationships/image" Target="../media/image87.png"/><Relationship Id="rId4" Type="http://schemas.openxmlformats.org/officeDocument/2006/relationships/image" Target="../media/image61.svg"/><Relationship Id="rId9" Type="http://schemas.openxmlformats.org/officeDocument/2006/relationships/image" Target="../media/image70.png"/><Relationship Id="rId14" Type="http://schemas.openxmlformats.org/officeDocument/2006/relationships/image" Target="../media/image75.svg"/></Relationships>
</file>

<file path=ppt/slides/_rels/slide19.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89.png"/><Relationship Id="rId3" Type="http://schemas.openxmlformats.org/officeDocument/2006/relationships/image" Target="../media/image60.png"/><Relationship Id="rId7" Type="http://schemas.openxmlformats.org/officeDocument/2006/relationships/image" Target="../media/image68.png"/><Relationship Id="rId12" Type="http://schemas.openxmlformats.org/officeDocument/2006/relationships/image" Target="../media/image63.svg"/><Relationship Id="rId17" Type="http://schemas.openxmlformats.org/officeDocument/2006/relationships/image" Target="../media/image88.png"/><Relationship Id="rId2" Type="http://schemas.openxmlformats.org/officeDocument/2006/relationships/image" Target="../media/image53.jpeg"/><Relationship Id="rId16"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62.png"/><Relationship Id="rId5" Type="http://schemas.openxmlformats.org/officeDocument/2006/relationships/image" Target="../media/image66.png"/><Relationship Id="rId15" Type="http://schemas.openxmlformats.org/officeDocument/2006/relationships/image" Target="../media/image64.png"/><Relationship Id="rId10" Type="http://schemas.openxmlformats.org/officeDocument/2006/relationships/image" Target="../media/image71.svg"/><Relationship Id="rId4" Type="http://schemas.openxmlformats.org/officeDocument/2006/relationships/image" Target="../media/image61.svg"/><Relationship Id="rId9" Type="http://schemas.openxmlformats.org/officeDocument/2006/relationships/image" Target="../media/image70.png"/><Relationship Id="rId14" Type="http://schemas.openxmlformats.org/officeDocument/2006/relationships/image" Target="../media/image75.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4.png"/><Relationship Id="rId3" Type="http://schemas.openxmlformats.org/officeDocument/2006/relationships/image" Target="../media/image5.svg"/><Relationship Id="rId21" Type="http://schemas.openxmlformats.org/officeDocument/2006/relationships/image" Target="../media/image27.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21.svg"/><Relationship Id="rId25" Type="http://schemas.openxmlformats.org/officeDocument/2006/relationships/image" Target="../media/image33.png"/><Relationship Id="rId2" Type="http://schemas.openxmlformats.org/officeDocument/2006/relationships/image" Target="../media/image4.png"/><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32.pn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31.svg"/><Relationship Id="rId10" Type="http://schemas.openxmlformats.org/officeDocument/2006/relationships/image" Target="../media/image12.png"/><Relationship Id="rId19" Type="http://schemas.openxmlformats.org/officeDocument/2006/relationships/image" Target="../media/image25.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30.png"/></Relationships>
</file>

<file path=ppt/slides/_rels/slide20.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image" Target="../media/image60.png"/><Relationship Id="rId7" Type="http://schemas.openxmlformats.org/officeDocument/2006/relationships/image" Target="../media/image68.png"/><Relationship Id="rId12" Type="http://schemas.openxmlformats.org/officeDocument/2006/relationships/image" Target="../media/image63.svg"/><Relationship Id="rId17" Type="http://schemas.openxmlformats.org/officeDocument/2006/relationships/image" Target="../media/image90.png"/><Relationship Id="rId2" Type="http://schemas.openxmlformats.org/officeDocument/2006/relationships/image" Target="../media/image53.jpeg"/><Relationship Id="rId16"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62.png"/><Relationship Id="rId5" Type="http://schemas.openxmlformats.org/officeDocument/2006/relationships/image" Target="../media/image66.png"/><Relationship Id="rId15" Type="http://schemas.openxmlformats.org/officeDocument/2006/relationships/image" Target="../media/image64.png"/><Relationship Id="rId10" Type="http://schemas.openxmlformats.org/officeDocument/2006/relationships/image" Target="../media/image71.svg"/><Relationship Id="rId4" Type="http://schemas.openxmlformats.org/officeDocument/2006/relationships/image" Target="../media/image61.svg"/><Relationship Id="rId9" Type="http://schemas.openxmlformats.org/officeDocument/2006/relationships/image" Target="../media/image70.png"/><Relationship Id="rId14" Type="http://schemas.openxmlformats.org/officeDocument/2006/relationships/image" Target="../media/image75.svg"/></Relationships>
</file>

<file path=ppt/slides/_rels/slide2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jpeg"/></Relationships>
</file>

<file path=ppt/slides/_rels/slide22.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64.png"/><Relationship Id="rId18" Type="http://schemas.openxmlformats.org/officeDocument/2006/relationships/image" Target="../media/image84.svg"/><Relationship Id="rId26" Type="http://schemas.openxmlformats.org/officeDocument/2006/relationships/slide" Target="slide30.xml"/><Relationship Id="rId3" Type="http://schemas.openxmlformats.org/officeDocument/2006/relationships/image" Target="../media/image54.png"/><Relationship Id="rId21" Type="http://schemas.openxmlformats.org/officeDocument/2006/relationships/slide" Target="slide25.xml"/><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3.png"/><Relationship Id="rId25" Type="http://schemas.openxmlformats.org/officeDocument/2006/relationships/slide" Target="slide29.xml"/><Relationship Id="rId2" Type="http://schemas.openxmlformats.org/officeDocument/2006/relationships/image" Target="../media/image53.jpeg"/><Relationship Id="rId16" Type="http://schemas.openxmlformats.org/officeDocument/2006/relationships/image" Target="../media/image77.svg"/><Relationship Id="rId20" Type="http://schemas.openxmlformats.org/officeDocument/2006/relationships/slide" Target="slide24.xml"/><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slide" Target="slide28.xml"/><Relationship Id="rId5" Type="http://schemas.openxmlformats.org/officeDocument/2006/relationships/image" Target="../media/image68.png"/><Relationship Id="rId15" Type="http://schemas.openxmlformats.org/officeDocument/2006/relationships/image" Target="../media/image76.png"/><Relationship Id="rId23" Type="http://schemas.openxmlformats.org/officeDocument/2006/relationships/slide" Target="slide27.xml"/><Relationship Id="rId28" Type="http://schemas.openxmlformats.org/officeDocument/2006/relationships/slide" Target="slide16.xml"/><Relationship Id="rId10" Type="http://schemas.openxmlformats.org/officeDocument/2006/relationships/image" Target="../media/image73.svg"/><Relationship Id="rId19" Type="http://schemas.openxmlformats.org/officeDocument/2006/relationships/slide" Target="slide23.xml"/><Relationship Id="rId4" Type="http://schemas.openxmlformats.org/officeDocument/2006/relationships/image" Target="../media/image55.svg"/><Relationship Id="rId9" Type="http://schemas.openxmlformats.org/officeDocument/2006/relationships/image" Target="../media/image72.png"/><Relationship Id="rId14" Type="http://schemas.openxmlformats.org/officeDocument/2006/relationships/image" Target="../media/image65.svg"/><Relationship Id="rId22" Type="http://schemas.openxmlformats.org/officeDocument/2006/relationships/slide" Target="slide26.xml"/><Relationship Id="rId27" Type="http://schemas.openxmlformats.org/officeDocument/2006/relationships/slide" Target="slide31.xml"/></Relationships>
</file>

<file path=ppt/slides/_rels/slide2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slide" Target="slide22.xml"/><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9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24.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slide" Target="slide22.xml"/><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94.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2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slide" Target="slide22.xml"/><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96.pn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95.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26.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slide" Target="slide22.xml"/><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97.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27.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slide" Target="slide22.xml"/><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image" Target="../media/image100.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99.pn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98.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2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101.pn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slide" Target="slide22.xml"/><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29.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slide" Target="slide22.xml"/><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102.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6.png"/><Relationship Id="rId14" Type="http://schemas.openxmlformats.org/officeDocument/2006/relationships/image" Target="../media/image27.svg"/></Relationships>
</file>

<file path=ppt/slides/_rels/slide30.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slide" Target="slide22.xml"/><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10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31.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slide" Target="slide16.xml"/><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105.pn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104.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32.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slide" Target="slide34.xml"/><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slide" Target="slide33.xml"/><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29" Type="http://schemas.openxmlformats.org/officeDocument/2006/relationships/slide" Target="slide37.xml"/><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32" Type="http://schemas.openxmlformats.org/officeDocument/2006/relationships/slide" Target="slide40.xml"/><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28" Type="http://schemas.openxmlformats.org/officeDocument/2006/relationships/slide" Target="slide36.xml"/><Relationship Id="rId10" Type="http://schemas.openxmlformats.org/officeDocument/2006/relationships/image" Target="../media/image69.svg"/><Relationship Id="rId19" Type="http://schemas.openxmlformats.org/officeDocument/2006/relationships/image" Target="../media/image64.png"/><Relationship Id="rId31" Type="http://schemas.openxmlformats.org/officeDocument/2006/relationships/slide" Target="slide39.xml"/><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 Id="rId27" Type="http://schemas.openxmlformats.org/officeDocument/2006/relationships/slide" Target="slide35.xml"/><Relationship Id="rId30" Type="http://schemas.openxmlformats.org/officeDocument/2006/relationships/slide" Target="slide38.xml"/></Relationships>
</file>

<file path=ppt/slides/_rels/slide3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slide" Target="slide32.xml"/><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image" Target="../media/image106.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34.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customXml" Target="../ink/ink1.xml"/><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image" Target="../media/image107.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28" Type="http://schemas.openxmlformats.org/officeDocument/2006/relationships/slide" Target="slide32.xml"/><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 Id="rId27" Type="http://schemas.openxmlformats.org/officeDocument/2006/relationships/image" Target="../media/image1130.png"/></Relationships>
</file>

<file path=ppt/slides/_rels/slide3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slide" Target="slide32.xml"/><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image" Target="../media/image108.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36.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image" Target="../media/image109.pn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slide" Target="slide32.xml"/><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37.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image" Target="../media/image110.pn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slide" Target="slide32.xml"/><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3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image" Target="../media/image111.pn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slide" Target="slide32.xml"/><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39.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slide" Target="slide32.xml"/><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image" Target="../media/image112.pn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image" Target="../media/image113.png"/><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slide" Target="slide41.xml"/><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s>
</file>

<file path=ppt/slides/_rels/slide41.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image" Target="../media/image114.wmf"/><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oleObject" Target="../embeddings/oleObject1.bin"/><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 Id="rId27" Type="http://schemas.openxmlformats.org/officeDocument/2006/relationships/slide" Target="slide42.xml"/></Relationships>
</file>

<file path=ppt/slides/_rels/slide42.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5.svg"/><Relationship Id="rId26" Type="http://schemas.openxmlformats.org/officeDocument/2006/relationships/slide" Target="slide43.xml"/><Relationship Id="rId3" Type="http://schemas.openxmlformats.org/officeDocument/2006/relationships/image" Target="../media/image54.png"/><Relationship Id="rId21"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image" Target="../media/image115.jpeg"/><Relationship Id="rId2" Type="http://schemas.openxmlformats.org/officeDocument/2006/relationships/image" Target="../media/image53.jpeg"/><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70.png"/><Relationship Id="rId24" Type="http://schemas.openxmlformats.org/officeDocument/2006/relationships/image" Target="../media/image84.svg"/><Relationship Id="rId5" Type="http://schemas.openxmlformats.org/officeDocument/2006/relationships/image" Target="../media/image60.png"/><Relationship Id="rId15" Type="http://schemas.openxmlformats.org/officeDocument/2006/relationships/image" Target="../media/image62.png"/><Relationship Id="rId23" Type="http://schemas.openxmlformats.org/officeDocument/2006/relationships/image" Target="../media/image83.png"/><Relationship Id="rId28" Type="http://schemas.openxmlformats.org/officeDocument/2006/relationships/image" Target="../media/image117.svg"/><Relationship Id="rId10" Type="http://schemas.openxmlformats.org/officeDocument/2006/relationships/image" Target="../media/image69.svg"/><Relationship Id="rId19" Type="http://schemas.openxmlformats.org/officeDocument/2006/relationships/image" Target="../media/image64.png"/><Relationship Id="rId4" Type="http://schemas.openxmlformats.org/officeDocument/2006/relationships/image" Target="../media/image55.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77.svg"/><Relationship Id="rId27" Type="http://schemas.openxmlformats.org/officeDocument/2006/relationships/image" Target="../media/image116.png"/></Relationships>
</file>

<file path=ppt/slides/_rels/slide43.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4.png"/><Relationship Id="rId7" Type="http://schemas.openxmlformats.org/officeDocument/2006/relationships/image" Target="../media/image11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5.svg"/></Relationships>
</file>

<file path=ppt/slides/_rels/slide44.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4.png"/><Relationship Id="rId7" Type="http://schemas.openxmlformats.org/officeDocument/2006/relationships/image" Target="../media/image11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5.svg"/></Relationships>
</file>

<file path=ppt/slides/_rels/slide45.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7.xml"/><Relationship Id="rId5" Type="http://schemas.openxmlformats.org/officeDocument/2006/relationships/image" Target="../media/image125.png"/><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9.sv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1290.png"/><Relationship Id="rId5" Type="http://schemas.openxmlformats.org/officeDocument/2006/relationships/image" Target="../media/image134.png"/><Relationship Id="rId10" Type="http://schemas.openxmlformats.org/officeDocument/2006/relationships/customXml" Target="../ink/ink3.xml"/><Relationship Id="rId4" Type="http://schemas.openxmlformats.org/officeDocument/2006/relationships/image" Target="../media/image133.png"/><Relationship Id="rId9" Type="http://schemas.openxmlformats.org/officeDocument/2006/relationships/image" Target="../media/image1280.png"/></Relationships>
</file>

<file path=ppt/slides/_rels/slide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36.jpe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72.png"/><Relationship Id="rId18" Type="http://schemas.openxmlformats.org/officeDocument/2006/relationships/image" Target="../media/image75.svg"/><Relationship Id="rId3" Type="http://schemas.openxmlformats.org/officeDocument/2006/relationships/audio" Target="../media/media1.m4a"/><Relationship Id="rId21" Type="http://schemas.openxmlformats.org/officeDocument/2006/relationships/image" Target="../media/image76.png"/><Relationship Id="rId7" Type="http://schemas.openxmlformats.org/officeDocument/2006/relationships/image" Target="../media/image60.png"/><Relationship Id="rId12" Type="http://schemas.openxmlformats.org/officeDocument/2006/relationships/image" Target="../media/image71.svg"/><Relationship Id="rId17" Type="http://schemas.openxmlformats.org/officeDocument/2006/relationships/image" Target="../media/image74.png"/><Relationship Id="rId25" Type="http://schemas.openxmlformats.org/officeDocument/2006/relationships/image" Target="../media/image139.png"/><Relationship Id="rId2" Type="http://schemas.microsoft.com/office/2007/relationships/media" Target="../media/media1.m4a"/><Relationship Id="rId16" Type="http://schemas.openxmlformats.org/officeDocument/2006/relationships/image" Target="../media/image63.svg"/><Relationship Id="rId20" Type="http://schemas.openxmlformats.org/officeDocument/2006/relationships/image" Target="../media/image65.svg"/><Relationship Id="rId1" Type="http://schemas.openxmlformats.org/officeDocument/2006/relationships/tags" Target="../tags/tag1.xml"/><Relationship Id="rId6" Type="http://schemas.openxmlformats.org/officeDocument/2006/relationships/image" Target="../media/image55.svg"/><Relationship Id="rId11" Type="http://schemas.openxmlformats.org/officeDocument/2006/relationships/image" Target="../media/image70.png"/><Relationship Id="rId24" Type="http://schemas.openxmlformats.org/officeDocument/2006/relationships/image" Target="../media/image138.svg"/><Relationship Id="rId5" Type="http://schemas.openxmlformats.org/officeDocument/2006/relationships/image" Target="../media/image54.png"/><Relationship Id="rId15" Type="http://schemas.openxmlformats.org/officeDocument/2006/relationships/image" Target="../media/image62.png"/><Relationship Id="rId23" Type="http://schemas.openxmlformats.org/officeDocument/2006/relationships/image" Target="../media/image137.png"/><Relationship Id="rId10" Type="http://schemas.openxmlformats.org/officeDocument/2006/relationships/image" Target="../media/image67.svg"/><Relationship Id="rId19" Type="http://schemas.openxmlformats.org/officeDocument/2006/relationships/image" Target="../media/image64.png"/><Relationship Id="rId4" Type="http://schemas.openxmlformats.org/officeDocument/2006/relationships/slideLayout" Target="../slideLayouts/slideLayout7.xml"/><Relationship Id="rId9" Type="http://schemas.openxmlformats.org/officeDocument/2006/relationships/image" Target="../media/image66.png"/><Relationship Id="rId14" Type="http://schemas.openxmlformats.org/officeDocument/2006/relationships/image" Target="../media/image73.svg"/><Relationship Id="rId22" Type="http://schemas.openxmlformats.org/officeDocument/2006/relationships/image" Target="../media/image77.svg"/></Relationships>
</file>

<file path=ppt/slides/_rels/slide54.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70.png"/><Relationship Id="rId18" Type="http://schemas.openxmlformats.org/officeDocument/2006/relationships/image" Target="../media/image73.svg"/><Relationship Id="rId26" Type="http://schemas.openxmlformats.org/officeDocument/2006/relationships/image" Target="../media/image77.svg"/><Relationship Id="rId3" Type="http://schemas.openxmlformats.org/officeDocument/2006/relationships/slideLayout" Target="../slideLayouts/slideLayout7.xml"/><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9.svg"/><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audio" Target="../media/media2.m4a"/><Relationship Id="rId16" Type="http://schemas.openxmlformats.org/officeDocument/2006/relationships/image" Target="../media/image57.svg"/><Relationship Id="rId20" Type="http://schemas.openxmlformats.org/officeDocument/2006/relationships/image" Target="../media/image63.svg"/><Relationship Id="rId29" Type="http://schemas.openxmlformats.org/officeDocument/2006/relationships/image" Target="../media/image142.png"/><Relationship Id="rId1" Type="http://schemas.microsoft.com/office/2007/relationships/media" Target="../media/media2.m4a"/><Relationship Id="rId6" Type="http://schemas.openxmlformats.org/officeDocument/2006/relationships/image" Target="../media/image55.svg"/><Relationship Id="rId11" Type="http://schemas.openxmlformats.org/officeDocument/2006/relationships/image" Target="../media/image68.png"/><Relationship Id="rId24" Type="http://schemas.openxmlformats.org/officeDocument/2006/relationships/image" Target="../media/image65.svg"/><Relationship Id="rId32" Type="http://schemas.openxmlformats.org/officeDocument/2006/relationships/image" Target="../media/image139.png"/><Relationship Id="rId5" Type="http://schemas.openxmlformats.org/officeDocument/2006/relationships/image" Target="../media/image54.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141.svg"/><Relationship Id="rId10" Type="http://schemas.openxmlformats.org/officeDocument/2006/relationships/image" Target="../media/image67.svg"/><Relationship Id="rId19" Type="http://schemas.openxmlformats.org/officeDocument/2006/relationships/image" Target="../media/image62.png"/><Relationship Id="rId31" Type="http://schemas.openxmlformats.org/officeDocument/2006/relationships/image" Target="../media/image144.png"/><Relationship Id="rId4" Type="http://schemas.openxmlformats.org/officeDocument/2006/relationships/image" Target="../media/image53.jpeg"/><Relationship Id="rId9" Type="http://schemas.openxmlformats.org/officeDocument/2006/relationships/image" Target="../media/image66.png"/><Relationship Id="rId14" Type="http://schemas.openxmlformats.org/officeDocument/2006/relationships/image" Target="../media/image71.svg"/><Relationship Id="rId22" Type="http://schemas.openxmlformats.org/officeDocument/2006/relationships/image" Target="../media/image75.svg"/><Relationship Id="rId27" Type="http://schemas.openxmlformats.org/officeDocument/2006/relationships/image" Target="../media/image140.png"/><Relationship Id="rId30" Type="http://schemas.openxmlformats.org/officeDocument/2006/relationships/image" Target="../media/image143.sv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3.svg"/><Relationship Id="rId7" Type="http://schemas.openxmlformats.org/officeDocument/2006/relationships/image" Target="../media/image4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6.png"/><Relationship Id="rId1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12.png"/><Relationship Id="rId12" Type="http://schemas.openxmlformats.org/officeDocument/2006/relationships/image" Target="../media/image23.svg"/><Relationship Id="rId17" Type="http://schemas.openxmlformats.org/officeDocument/2006/relationships/image" Target="../media/image47.png"/><Relationship Id="rId2" Type="http://schemas.openxmlformats.org/officeDocument/2006/relationships/image" Target="../media/image34.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49.png"/><Relationship Id="rId4" Type="http://schemas.openxmlformats.org/officeDocument/2006/relationships/image" Target="../media/image46.svg"/><Relationship Id="rId9" Type="http://schemas.openxmlformats.org/officeDocument/2006/relationships/image" Target="../media/image16.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1.svg"/><Relationship Id="rId3" Type="http://schemas.openxmlformats.org/officeDocument/2006/relationships/image" Target="../media/image11.svg"/><Relationship Id="rId7" Type="http://schemas.openxmlformats.org/officeDocument/2006/relationships/image" Target="../media/image17.svg"/><Relationship Id="rId12"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7.svg"/><Relationship Id="rId5" Type="http://schemas.openxmlformats.org/officeDocument/2006/relationships/image" Target="../media/image13.svg"/><Relationship Id="rId10"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23.svg"/><Relationship Id="rId14" Type="http://schemas.openxmlformats.org/officeDocument/2006/relationships/image" Target="../media/image50.jpeg"/></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77904"/>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896807" y="8713208"/>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7" name="Freeform 17"/>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114953" y="55864"/>
            <a:ext cx="3008702" cy="2816537"/>
          </a:xfrm>
          <a:custGeom>
            <a:avLst/>
            <a:gdLst/>
            <a:ahLst/>
            <a:cxnLst/>
            <a:rect l="l" t="t" r="r" b="b"/>
            <a:pathLst>
              <a:path w="4356926" h="4282985">
                <a:moveTo>
                  <a:pt x="0" y="0"/>
                </a:moveTo>
                <a:lnTo>
                  <a:pt x="4356926" y="0"/>
                </a:lnTo>
                <a:lnTo>
                  <a:pt x="4356926" y="4282985"/>
                </a:lnTo>
                <a:lnTo>
                  <a:pt x="0" y="4282985"/>
                </a:lnTo>
                <a:lnTo>
                  <a:pt x="0" y="0"/>
                </a:lnTo>
                <a:close/>
              </a:path>
            </a:pathLst>
          </a:custGeom>
          <a:blipFill>
            <a:blip r:embed="rId31"/>
            <a:stretch>
              <a:fillRect t="-552" b="-1174"/>
            </a:stretch>
          </a:blipFill>
        </p:spPr>
        <p:txBody>
          <a:bodyPr/>
          <a:lstStyle/>
          <a:p>
            <a:endParaRPr lang="en-US" dirty="0"/>
          </a:p>
        </p:txBody>
      </p:sp>
      <p:sp>
        <p:nvSpPr>
          <p:cNvPr id="19" name="Freeform 19"/>
          <p:cNvSpPr/>
          <p:nvPr/>
        </p:nvSpPr>
        <p:spPr>
          <a:xfrm>
            <a:off x="13991246" y="16635"/>
            <a:ext cx="3873106" cy="3538500"/>
          </a:xfrm>
          <a:custGeom>
            <a:avLst/>
            <a:gdLst/>
            <a:ahLst/>
            <a:cxnLst/>
            <a:rect l="l" t="t" r="r" b="b"/>
            <a:pathLst>
              <a:path w="5007994" h="5007994">
                <a:moveTo>
                  <a:pt x="0" y="0"/>
                </a:moveTo>
                <a:lnTo>
                  <a:pt x="5007994" y="0"/>
                </a:lnTo>
                <a:lnTo>
                  <a:pt x="5007994" y="5007994"/>
                </a:lnTo>
                <a:lnTo>
                  <a:pt x="0" y="5007994"/>
                </a:lnTo>
                <a:lnTo>
                  <a:pt x="0" y="0"/>
                </a:lnTo>
                <a:close/>
              </a:path>
            </a:pathLst>
          </a:custGeom>
          <a:blipFill>
            <a:blip r:embed="rId32"/>
            <a:stretch>
              <a:fillRect/>
            </a:stretch>
          </a:blipFill>
          <a:ln>
            <a:solidFill>
              <a:schemeClr val="accent4">
                <a:lumMod val="75000"/>
              </a:schemeClr>
            </a:solidFill>
          </a:ln>
        </p:spPr>
        <p:txBody>
          <a:bodyPr/>
          <a:lstStyle/>
          <a:p>
            <a:endParaRPr lang="en-US"/>
          </a:p>
        </p:txBody>
      </p:sp>
      <p:sp>
        <p:nvSpPr>
          <p:cNvPr id="20" name="TextBox 20"/>
          <p:cNvSpPr txBox="1"/>
          <p:nvPr/>
        </p:nvSpPr>
        <p:spPr>
          <a:xfrm>
            <a:off x="3414464" y="512947"/>
            <a:ext cx="10910396" cy="2575515"/>
          </a:xfrm>
          <a:prstGeom prst="rect">
            <a:avLst/>
          </a:prstGeom>
        </p:spPr>
        <p:txBody>
          <a:bodyPr lIns="0" tIns="0" rIns="0" bIns="0" rtlCol="0" anchor="t">
            <a:spAutoFit/>
          </a:bodyPr>
          <a:lstStyle/>
          <a:p>
            <a:pPr algn="ctr">
              <a:lnSpc>
                <a:spcPts val="9868"/>
              </a:lnSpc>
            </a:pPr>
            <a:r>
              <a:rPr lang="en-US" sz="10498" dirty="0">
                <a:solidFill>
                  <a:srgbClr val="000000"/>
                </a:solidFill>
                <a:latin typeface="DM Sans Bold"/>
              </a:rPr>
              <a:t>Project presentation</a:t>
            </a:r>
          </a:p>
        </p:txBody>
      </p:sp>
      <p:sp>
        <p:nvSpPr>
          <p:cNvPr id="21" name="TextBox 21"/>
          <p:cNvSpPr txBox="1"/>
          <p:nvPr/>
        </p:nvSpPr>
        <p:spPr>
          <a:xfrm>
            <a:off x="3682959" y="4259406"/>
            <a:ext cx="10373406" cy="884094"/>
          </a:xfrm>
          <a:prstGeom prst="rect">
            <a:avLst/>
          </a:prstGeom>
        </p:spPr>
        <p:txBody>
          <a:bodyPr lIns="0" tIns="0" rIns="0" bIns="0" rtlCol="0" anchor="t">
            <a:spAutoFit/>
          </a:bodyPr>
          <a:lstStyle/>
          <a:p>
            <a:pPr algn="ctr">
              <a:lnSpc>
                <a:spcPts val="6681"/>
              </a:lnSpc>
            </a:pPr>
            <a:r>
              <a:rPr lang="en-US" sz="6681" dirty="0">
                <a:solidFill>
                  <a:srgbClr val="000000"/>
                </a:solidFill>
                <a:latin typeface="DM Sans"/>
              </a:rPr>
              <a:t>Smart IT Exit Exam Portal</a:t>
            </a:r>
          </a:p>
        </p:txBody>
      </p:sp>
      <p:sp>
        <p:nvSpPr>
          <p:cNvPr id="22" name="TextBox 22"/>
          <p:cNvSpPr txBox="1"/>
          <p:nvPr/>
        </p:nvSpPr>
        <p:spPr>
          <a:xfrm>
            <a:off x="4555117" y="5667075"/>
            <a:ext cx="8829284" cy="962350"/>
          </a:xfrm>
          <a:prstGeom prst="rect">
            <a:avLst/>
          </a:prstGeom>
        </p:spPr>
        <p:txBody>
          <a:bodyPr lIns="0" tIns="0" rIns="0" bIns="0" rtlCol="0" anchor="t">
            <a:spAutoFit/>
          </a:bodyPr>
          <a:lstStyle/>
          <a:p>
            <a:pPr algn="ctr">
              <a:lnSpc>
                <a:spcPts val="7286"/>
              </a:lnSpc>
              <a:spcBef>
                <a:spcPct val="0"/>
              </a:spcBef>
            </a:pPr>
            <a:r>
              <a:rPr lang="en-US" sz="7073" u="sng" dirty="0">
                <a:solidFill>
                  <a:srgbClr val="000000"/>
                </a:solidFill>
                <a:latin typeface="DM Sans Bold"/>
              </a:rPr>
              <a:t>Under supervision</a:t>
            </a:r>
          </a:p>
        </p:txBody>
      </p:sp>
      <p:sp>
        <p:nvSpPr>
          <p:cNvPr id="23" name="TextBox 23"/>
          <p:cNvSpPr txBox="1"/>
          <p:nvPr/>
        </p:nvSpPr>
        <p:spPr>
          <a:xfrm>
            <a:off x="574044" y="7921599"/>
            <a:ext cx="7962147" cy="737870"/>
          </a:xfrm>
          <a:prstGeom prst="rect">
            <a:avLst/>
          </a:prstGeom>
        </p:spPr>
        <p:txBody>
          <a:bodyPr lIns="0" tIns="0" rIns="0" bIns="0" rtlCol="0" anchor="t">
            <a:spAutoFit/>
          </a:bodyPr>
          <a:lstStyle/>
          <a:p>
            <a:pPr algn="ctr">
              <a:lnSpc>
                <a:spcPts val="5665"/>
              </a:lnSpc>
              <a:spcBef>
                <a:spcPct val="0"/>
              </a:spcBef>
            </a:pPr>
            <a:r>
              <a:rPr lang="en-US" sz="5500" u="sng" dirty="0">
                <a:solidFill>
                  <a:srgbClr val="000000"/>
                </a:solidFill>
                <a:latin typeface="DM Sans Bold"/>
              </a:rPr>
              <a:t>Dr. Muhammad Ashour.</a:t>
            </a:r>
          </a:p>
        </p:txBody>
      </p:sp>
      <p:sp>
        <p:nvSpPr>
          <p:cNvPr id="24" name="TextBox 24"/>
          <p:cNvSpPr txBox="1"/>
          <p:nvPr/>
        </p:nvSpPr>
        <p:spPr>
          <a:xfrm>
            <a:off x="9120826" y="7926625"/>
            <a:ext cx="10188757" cy="749757"/>
          </a:xfrm>
          <a:prstGeom prst="rect">
            <a:avLst/>
          </a:prstGeom>
        </p:spPr>
        <p:txBody>
          <a:bodyPr wrap="square" lIns="0" tIns="0" rIns="0" bIns="0" rtlCol="0" anchor="t">
            <a:spAutoFit/>
          </a:bodyPr>
          <a:lstStyle/>
          <a:p>
            <a:pPr algn="ctr">
              <a:lnSpc>
                <a:spcPts val="5665"/>
              </a:lnSpc>
              <a:spcBef>
                <a:spcPct val="0"/>
              </a:spcBef>
            </a:pPr>
            <a:r>
              <a:rPr lang="en-US" sz="5500" u="sng" dirty="0">
                <a:solidFill>
                  <a:srgbClr val="000000"/>
                </a:solidFill>
                <a:latin typeface="DM Sans Bold"/>
              </a:rPr>
              <a:t>Eng. </a:t>
            </a:r>
            <a:r>
              <a:rPr lang="en-US" sz="5500" u="sng" dirty="0" err="1">
                <a:solidFill>
                  <a:srgbClr val="000000"/>
                </a:solidFill>
                <a:latin typeface="DM Sans Bold"/>
              </a:rPr>
              <a:t>Menna</a:t>
            </a:r>
            <a:r>
              <a:rPr lang="en-US" sz="5500" u="sng" dirty="0">
                <a:solidFill>
                  <a:srgbClr val="000000"/>
                </a:solidFill>
                <a:latin typeface="DM Sans Bold"/>
              </a:rPr>
              <a:t> Hosny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circle(in)">
                                      <p:cBhvr>
                                        <p:cTn id="38" dur="2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circle(in)">
                                      <p:cBhvr>
                                        <p:cTn id="43"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p:bldP spid="22" grpId="0"/>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ED287-AE26-F323-F5F0-48561AA8A238}"/>
              </a:ext>
            </a:extLst>
          </p:cNvPr>
          <p:cNvPicPr>
            <a:picLocks noChangeAspect="1"/>
          </p:cNvPicPr>
          <p:nvPr/>
        </p:nvPicPr>
        <p:blipFill>
          <a:blip r:embed="rId2"/>
          <a:stretch>
            <a:fillRect/>
          </a:stretch>
        </p:blipFill>
        <p:spPr>
          <a:xfrm>
            <a:off x="11658600" y="1251994"/>
            <a:ext cx="6430272" cy="7783011"/>
          </a:xfrm>
          <a:prstGeom prst="rect">
            <a:avLst/>
          </a:prstGeom>
        </p:spPr>
      </p:pic>
      <p:sp>
        <p:nvSpPr>
          <p:cNvPr id="4" name="TextBox 10">
            <a:extLst>
              <a:ext uri="{FF2B5EF4-FFF2-40B4-BE49-F238E27FC236}">
                <a16:creationId xmlns:a16="http://schemas.microsoft.com/office/drawing/2014/main" id="{16E0CD61-671A-1A5C-EB28-B3DE5FB96EF8}"/>
              </a:ext>
            </a:extLst>
          </p:cNvPr>
          <p:cNvSpPr txBox="1"/>
          <p:nvPr/>
        </p:nvSpPr>
        <p:spPr>
          <a:xfrm>
            <a:off x="-152400" y="0"/>
            <a:ext cx="17068800" cy="766685"/>
          </a:xfrm>
          <a:prstGeom prst="rect">
            <a:avLst/>
          </a:prstGeom>
        </p:spPr>
        <p:txBody>
          <a:bodyPr wrap="square" lIns="0" tIns="0" rIns="0" bIns="0" rtlCol="0" anchor="t">
            <a:spAutoFit/>
          </a:bodyPr>
          <a:lstStyle/>
          <a:p>
            <a:pPr algn="ctr">
              <a:lnSpc>
                <a:spcPts val="6591"/>
              </a:lnSpc>
              <a:spcBef>
                <a:spcPct val="0"/>
              </a:spcBef>
            </a:pPr>
            <a:r>
              <a:rPr lang="en-US" sz="3600" dirty="0">
                <a:solidFill>
                  <a:srgbClr val="000000"/>
                </a:solidFill>
                <a:latin typeface="DM Sans Bold"/>
              </a:rPr>
              <a:t>1/ What is the feature of login that is not available on other platforms?</a:t>
            </a:r>
          </a:p>
        </p:txBody>
      </p:sp>
      <p:sp>
        <p:nvSpPr>
          <p:cNvPr id="5" name="TextBox 4">
            <a:extLst>
              <a:ext uri="{FF2B5EF4-FFF2-40B4-BE49-F238E27FC236}">
                <a16:creationId xmlns:a16="http://schemas.microsoft.com/office/drawing/2014/main" id="{A5696B61-20F9-E71D-7E37-0E2457D7FEA4}"/>
              </a:ext>
            </a:extLst>
          </p:cNvPr>
          <p:cNvSpPr txBox="1"/>
          <p:nvPr/>
        </p:nvSpPr>
        <p:spPr>
          <a:xfrm>
            <a:off x="228600" y="1181100"/>
            <a:ext cx="11277600" cy="5601533"/>
          </a:xfrm>
          <a:prstGeom prst="rect">
            <a:avLst/>
          </a:prstGeom>
          <a:noFill/>
        </p:spPr>
        <p:txBody>
          <a:bodyPr wrap="square" rtlCol="0">
            <a:spAutoFit/>
          </a:bodyPr>
          <a:lstStyle/>
          <a:p>
            <a:r>
              <a:rPr lang="en-US" sz="3600" b="1" dirty="0"/>
              <a:t>1. Improved Security</a:t>
            </a:r>
          </a:p>
          <a:p>
            <a:pPr marL="1371600" lvl="2" indent="-457200">
              <a:lnSpc>
                <a:spcPct val="150000"/>
              </a:lnSpc>
              <a:buFont typeface="Wingdings" panose="05000000000000000000" pitchFamily="2" charset="2"/>
              <a:buChar char="ü"/>
            </a:pPr>
            <a:r>
              <a:rPr lang="en-US" sz="2800" b="1" dirty="0"/>
              <a:t>Prevent Brute Force Attacks: </a:t>
            </a:r>
            <a:r>
              <a:rPr lang="en-US" sz="2800" dirty="0"/>
              <a:t>By disabling the form submission after multiple failed attempts, you make it significantly harder for an attacker to use automated tools to guess the correct password.</a:t>
            </a:r>
          </a:p>
          <a:p>
            <a:pPr lvl="2">
              <a:lnSpc>
                <a:spcPct val="150000"/>
              </a:lnSpc>
            </a:pPr>
            <a:endParaRPr lang="en-US" sz="2800" dirty="0"/>
          </a:p>
          <a:p>
            <a:pPr marL="1371600" lvl="2" indent="-457200">
              <a:buFont typeface="Wingdings" panose="05000000000000000000" pitchFamily="2" charset="2"/>
              <a:buChar char="ü"/>
            </a:pPr>
            <a:r>
              <a:rPr lang="en-US" sz="2800" b="1" dirty="0"/>
              <a:t>Prevents Credential Stuffing: </a:t>
            </a:r>
            <a:r>
              <a:rPr lang="en-US" sz="2800" dirty="0"/>
              <a:t>Attackers often use stolen username-password pairs from other sites to gain access. Disabling the form helps reduce the effectiveness of such attacks.</a:t>
            </a:r>
          </a:p>
        </p:txBody>
      </p:sp>
    </p:spTree>
    <p:extLst>
      <p:ext uri="{BB962C8B-B14F-4D97-AF65-F5344CB8AC3E}">
        <p14:creationId xmlns:p14="http://schemas.microsoft.com/office/powerpoint/2010/main" val="205938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ED287-AE26-F323-F5F0-48561AA8A238}"/>
              </a:ext>
            </a:extLst>
          </p:cNvPr>
          <p:cNvPicPr>
            <a:picLocks noChangeAspect="1"/>
          </p:cNvPicPr>
          <p:nvPr/>
        </p:nvPicPr>
        <p:blipFill>
          <a:blip r:embed="rId2"/>
          <a:stretch>
            <a:fillRect/>
          </a:stretch>
        </p:blipFill>
        <p:spPr>
          <a:xfrm>
            <a:off x="11658600" y="1251994"/>
            <a:ext cx="6430272" cy="7783011"/>
          </a:xfrm>
          <a:prstGeom prst="rect">
            <a:avLst/>
          </a:prstGeom>
        </p:spPr>
      </p:pic>
      <p:sp>
        <p:nvSpPr>
          <p:cNvPr id="4" name="TextBox 10">
            <a:extLst>
              <a:ext uri="{FF2B5EF4-FFF2-40B4-BE49-F238E27FC236}">
                <a16:creationId xmlns:a16="http://schemas.microsoft.com/office/drawing/2014/main" id="{16E0CD61-671A-1A5C-EB28-B3DE5FB96EF8}"/>
              </a:ext>
            </a:extLst>
          </p:cNvPr>
          <p:cNvSpPr txBox="1"/>
          <p:nvPr/>
        </p:nvSpPr>
        <p:spPr>
          <a:xfrm>
            <a:off x="-152400" y="0"/>
            <a:ext cx="14554200" cy="1715598"/>
          </a:xfrm>
          <a:prstGeom prst="rect">
            <a:avLst/>
          </a:prstGeom>
        </p:spPr>
        <p:txBody>
          <a:bodyPr wrap="square" lIns="0" tIns="0" rIns="0" bIns="0" rtlCol="0" anchor="t">
            <a:spAutoFit/>
          </a:bodyPr>
          <a:lstStyle/>
          <a:p>
            <a:pPr algn="ctr">
              <a:lnSpc>
                <a:spcPts val="6591"/>
              </a:lnSpc>
              <a:spcBef>
                <a:spcPct val="0"/>
              </a:spcBef>
            </a:pPr>
            <a:r>
              <a:rPr lang="en-US" sz="3200" b="1" dirty="0">
                <a:solidFill>
                  <a:srgbClr val="000000"/>
                </a:solidFill>
                <a:latin typeface="DM Sans Bold"/>
              </a:rPr>
              <a:t>1/What is the feature of login that is not available on other platforms?</a:t>
            </a:r>
          </a:p>
          <a:p>
            <a:pPr algn="ctr">
              <a:lnSpc>
                <a:spcPts val="6591"/>
              </a:lnSpc>
              <a:spcBef>
                <a:spcPct val="0"/>
              </a:spcBef>
            </a:pPr>
            <a:endParaRPr lang="en-US" sz="6399" dirty="0">
              <a:solidFill>
                <a:srgbClr val="000000"/>
              </a:solidFill>
              <a:latin typeface="DM Sans Bold"/>
            </a:endParaRPr>
          </a:p>
        </p:txBody>
      </p:sp>
      <p:sp>
        <p:nvSpPr>
          <p:cNvPr id="5" name="TextBox 4">
            <a:extLst>
              <a:ext uri="{FF2B5EF4-FFF2-40B4-BE49-F238E27FC236}">
                <a16:creationId xmlns:a16="http://schemas.microsoft.com/office/drawing/2014/main" id="{A5696B61-20F9-E71D-7E37-0E2457D7FEA4}"/>
              </a:ext>
            </a:extLst>
          </p:cNvPr>
          <p:cNvSpPr txBox="1"/>
          <p:nvPr/>
        </p:nvSpPr>
        <p:spPr>
          <a:xfrm>
            <a:off x="228600" y="1181100"/>
            <a:ext cx="11277600" cy="7027437"/>
          </a:xfrm>
          <a:prstGeom prst="rect">
            <a:avLst/>
          </a:prstGeom>
          <a:noFill/>
        </p:spPr>
        <p:txBody>
          <a:bodyPr wrap="square" rtlCol="0">
            <a:spAutoFit/>
          </a:bodyPr>
          <a:lstStyle/>
          <a:p>
            <a:r>
              <a:rPr lang="en-US" sz="3600" b="1" dirty="0"/>
              <a:t>1. Improved Security</a:t>
            </a:r>
          </a:p>
          <a:p>
            <a:pPr marL="1371600" lvl="2" indent="-457200">
              <a:lnSpc>
                <a:spcPct val="150000"/>
              </a:lnSpc>
              <a:buFont typeface="Wingdings" panose="05000000000000000000" pitchFamily="2" charset="2"/>
              <a:buChar char="ü"/>
            </a:pPr>
            <a:r>
              <a:rPr lang="en-US" sz="2800" b="1" dirty="0"/>
              <a:t>Reduces Account guess Risk:</a:t>
            </a:r>
            <a:r>
              <a:rPr lang="en-US" sz="2800" dirty="0"/>
              <a:t> By stopping further attempts, it minimizes the chances of an attacker guessing the correct login credentials.</a:t>
            </a:r>
          </a:p>
          <a:p>
            <a:pPr marL="1371600" lvl="2" indent="-457200">
              <a:lnSpc>
                <a:spcPct val="150000"/>
              </a:lnSpc>
              <a:buFont typeface="Wingdings" panose="05000000000000000000" pitchFamily="2" charset="2"/>
              <a:buChar char="ü"/>
            </a:pPr>
            <a:r>
              <a:rPr lang="en-US" sz="2800" b="1" dirty="0"/>
              <a:t>Password Reset: </a:t>
            </a:r>
            <a:r>
              <a:rPr lang="en-US" sz="2800" dirty="0"/>
              <a:t>Users are more likely to use the "Forgot Password" feature after realizing their account is locked, which helps ensure they regain access through a secure process.</a:t>
            </a:r>
          </a:p>
          <a:p>
            <a:pPr marL="1371600" lvl="2" indent="-457200">
              <a:lnSpc>
                <a:spcPct val="150000"/>
              </a:lnSpc>
              <a:buFont typeface="Wingdings" panose="05000000000000000000" pitchFamily="2" charset="2"/>
              <a:buChar char="ü"/>
            </a:pPr>
            <a:r>
              <a:rPr lang="en-US" sz="2800" b="1" dirty="0"/>
              <a:t>User Trust: </a:t>
            </a:r>
            <a:r>
              <a:rPr lang="en-US" sz="2800" dirty="0"/>
              <a:t>Knowing that their account will be locked after multiple failed attempts can increase user trust in your platform's security measures.</a:t>
            </a:r>
          </a:p>
        </p:txBody>
      </p:sp>
    </p:spTree>
    <p:extLst>
      <p:ext uri="{BB962C8B-B14F-4D97-AF65-F5344CB8AC3E}">
        <p14:creationId xmlns:p14="http://schemas.microsoft.com/office/powerpoint/2010/main" val="1916110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5446870" y="1862185"/>
            <a:ext cx="7394260" cy="7380815"/>
          </a:xfrm>
          <a:custGeom>
            <a:avLst/>
            <a:gdLst/>
            <a:ahLst/>
            <a:cxnLst/>
            <a:rect l="l" t="t" r="r" b="b"/>
            <a:pathLst>
              <a:path w="7394260" h="7380815">
                <a:moveTo>
                  <a:pt x="0" y="0"/>
                </a:moveTo>
                <a:lnTo>
                  <a:pt x="7394260" y="0"/>
                </a:lnTo>
                <a:lnTo>
                  <a:pt x="7394260" y="7380816"/>
                </a:lnTo>
                <a:lnTo>
                  <a:pt x="0" y="7380816"/>
                </a:lnTo>
                <a:lnTo>
                  <a:pt x="0" y="0"/>
                </a:lnTo>
                <a:close/>
              </a:path>
            </a:pathLst>
          </a:custGeom>
          <a:blipFill>
            <a:blip r:embed="rId7">
              <a:alphaModFix amt="20999"/>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629531" y="307310"/>
            <a:ext cx="14991469" cy="869212"/>
          </a:xfrm>
          <a:prstGeom prst="rect">
            <a:avLst/>
          </a:prstGeom>
        </p:spPr>
        <p:txBody>
          <a:bodyPr wrap="square" lIns="0" tIns="0" rIns="0" bIns="0" rtlCol="0" anchor="t">
            <a:spAutoFit/>
          </a:bodyPr>
          <a:lstStyle/>
          <a:p>
            <a:pPr algn="ctr">
              <a:lnSpc>
                <a:spcPts val="6591"/>
              </a:lnSpc>
              <a:spcBef>
                <a:spcPct val="0"/>
              </a:spcBef>
            </a:pPr>
            <a:r>
              <a:rPr lang="en-US" sz="6399" dirty="0">
                <a:solidFill>
                  <a:srgbClr val="000000"/>
                </a:solidFill>
                <a:latin typeface="DM Sans Bold"/>
              </a:rPr>
              <a:t>2/ Advantage Examination Module</a:t>
            </a:r>
          </a:p>
        </p:txBody>
      </p:sp>
      <p:sp>
        <p:nvSpPr>
          <p:cNvPr id="11" name="TextBox 10">
            <a:extLst>
              <a:ext uri="{FF2B5EF4-FFF2-40B4-BE49-F238E27FC236}">
                <a16:creationId xmlns:a16="http://schemas.microsoft.com/office/drawing/2014/main" id="{67870681-889A-F6D8-8EAD-05E05CB9D320}"/>
              </a:ext>
            </a:extLst>
          </p:cNvPr>
          <p:cNvSpPr txBox="1"/>
          <p:nvPr/>
        </p:nvSpPr>
        <p:spPr>
          <a:xfrm>
            <a:off x="838200" y="1425132"/>
            <a:ext cx="17221200" cy="9941183"/>
          </a:xfrm>
          <a:prstGeom prst="rect">
            <a:avLst/>
          </a:prstGeom>
          <a:noFill/>
          <a:ln>
            <a:noFill/>
          </a:ln>
        </p:spPr>
        <p:txBody>
          <a:bodyPr wrap="square" rtlCol="0">
            <a:spAutoFit/>
          </a:bodyPr>
          <a:lstStyle/>
          <a:p>
            <a:pPr marL="571500" indent="-571500">
              <a:buFont typeface="Arial" panose="020B0604020202020204" pitchFamily="34" charset="0"/>
              <a:buChar char="•"/>
            </a:pPr>
            <a:r>
              <a:rPr lang="en-US" sz="4000" b="1" dirty="0"/>
              <a:t> The answer will save automatically if student forget click on submit test or the time limited is finish ;make save also .</a:t>
            </a:r>
          </a:p>
          <a:p>
            <a:endParaRPr lang="en-US" sz="4000" b="1" dirty="0"/>
          </a:p>
          <a:p>
            <a:pPr marL="571500" indent="-571500">
              <a:buFont typeface="Arial" panose="020B0604020202020204" pitchFamily="34" charset="0"/>
              <a:buChar char="•"/>
            </a:pPr>
            <a:r>
              <a:rPr lang="en-US" sz="4000" b="1" dirty="0"/>
              <a:t>We make a alert to student before the time limit finish to make a submit and solve quickly . </a:t>
            </a:r>
          </a:p>
          <a:p>
            <a:endParaRPr lang="en-US" sz="4000" b="1" dirty="0"/>
          </a:p>
          <a:p>
            <a:pPr marL="571500" indent="-571500">
              <a:buFont typeface="Arial" panose="020B0604020202020204" pitchFamily="34" charset="0"/>
              <a:buChar char="•"/>
            </a:pPr>
            <a:r>
              <a:rPr lang="en-US" sz="4000" b="1" dirty="0"/>
              <a:t>Student can see all details of result of test through pie chart how many question is correct and wrong and see the accept answer.</a:t>
            </a:r>
          </a:p>
          <a:p>
            <a:endParaRPr lang="en-US" sz="4000" b="1" dirty="0"/>
          </a:p>
          <a:p>
            <a:pPr marL="571500" indent="-571500">
              <a:buFont typeface="Arial" panose="020B0604020202020204" pitchFamily="34" charset="0"/>
              <a:buChar char="•"/>
            </a:pPr>
            <a:r>
              <a:rPr lang="en-US" sz="4000" b="1" dirty="0"/>
              <a:t>When the student starts the exam the timer will start automatically and show the student how much time is left.</a:t>
            </a:r>
          </a:p>
          <a:p>
            <a:endParaRPr lang="en-US" sz="4000" b="1" dirty="0"/>
          </a:p>
          <a:p>
            <a:pPr marL="571500" indent="-571500">
              <a:buFont typeface="Arial" panose="020B0604020202020204" pitchFamily="34" charset="0"/>
              <a:buChar char="•"/>
            </a:pPr>
            <a:r>
              <a:rPr lang="en-US" sz="4000" b="1" dirty="0"/>
              <a:t> can back to previous question after solved it .</a:t>
            </a:r>
          </a:p>
          <a:p>
            <a:endParaRPr lang="en-US" sz="4000" b="1" dirty="0"/>
          </a:p>
          <a:p>
            <a:endParaRPr lang="en-US" sz="4000" b="1" dirty="0"/>
          </a:p>
          <a:p>
            <a:endParaRPr lang="en-US" sz="4000" b="1" dirty="0"/>
          </a:p>
        </p:txBody>
      </p:sp>
    </p:spTree>
    <p:extLst>
      <p:ext uri="{BB962C8B-B14F-4D97-AF65-F5344CB8AC3E}">
        <p14:creationId xmlns:p14="http://schemas.microsoft.com/office/powerpoint/2010/main" val="10348620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9437199" y="9020601"/>
            <a:ext cx="5331561" cy="3445521"/>
          </a:xfrm>
          <a:custGeom>
            <a:avLst/>
            <a:gdLst/>
            <a:ahLst/>
            <a:cxnLst/>
            <a:rect l="l" t="t" r="r" b="b"/>
            <a:pathLst>
              <a:path w="5331561" h="3445521">
                <a:moveTo>
                  <a:pt x="0" y="0"/>
                </a:moveTo>
                <a:lnTo>
                  <a:pt x="5331561" y="0"/>
                </a:lnTo>
                <a:lnTo>
                  <a:pt x="5331561" y="3445522"/>
                </a:lnTo>
                <a:lnTo>
                  <a:pt x="0" y="344552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TextBox 9"/>
          <p:cNvSpPr txBox="1"/>
          <p:nvPr/>
        </p:nvSpPr>
        <p:spPr>
          <a:xfrm>
            <a:off x="191475" y="643128"/>
            <a:ext cx="8557260" cy="895823"/>
          </a:xfrm>
          <a:prstGeom prst="rect">
            <a:avLst/>
          </a:prstGeom>
        </p:spPr>
        <p:txBody>
          <a:bodyPr lIns="0" tIns="0" rIns="0" bIns="0" rtlCol="0" anchor="t">
            <a:spAutoFit/>
          </a:bodyPr>
          <a:lstStyle/>
          <a:p>
            <a:pPr algn="ctr">
              <a:lnSpc>
                <a:spcPts val="6797"/>
              </a:lnSpc>
              <a:spcBef>
                <a:spcPct val="0"/>
              </a:spcBef>
            </a:pPr>
            <a:r>
              <a:rPr lang="en-US" sz="6599" dirty="0">
                <a:solidFill>
                  <a:srgbClr val="000000"/>
                </a:solidFill>
                <a:latin typeface="DM Sans Bold"/>
              </a:rPr>
              <a:t>3/Dashboard Module</a:t>
            </a:r>
          </a:p>
        </p:txBody>
      </p:sp>
      <p:sp>
        <p:nvSpPr>
          <p:cNvPr id="11" name="TextBox 10">
            <a:extLst>
              <a:ext uri="{FF2B5EF4-FFF2-40B4-BE49-F238E27FC236}">
                <a16:creationId xmlns:a16="http://schemas.microsoft.com/office/drawing/2014/main" id="{73ED5F66-4DBF-5600-DD1F-7481950765D3}"/>
              </a:ext>
            </a:extLst>
          </p:cNvPr>
          <p:cNvSpPr txBox="1"/>
          <p:nvPr/>
        </p:nvSpPr>
        <p:spPr>
          <a:xfrm>
            <a:off x="393904" y="1091039"/>
            <a:ext cx="17092612" cy="7571303"/>
          </a:xfrm>
          <a:prstGeom prst="rect">
            <a:avLst/>
          </a:prstGeom>
          <a:noFill/>
        </p:spPr>
        <p:txBody>
          <a:bodyPr wrap="square" rtlCol="0">
            <a:spAutoFit/>
          </a:bodyPr>
          <a:lstStyle/>
          <a:p>
            <a:endParaRPr lang="en-US" sz="5400" b="1" dirty="0">
              <a:latin typeface="Arial" panose="020B0604020202020204" pitchFamily="34" charset="0"/>
              <a:cs typeface="Arial" panose="020B0604020202020204" pitchFamily="34" charset="0"/>
            </a:endParaRPr>
          </a:p>
          <a:p>
            <a:r>
              <a:rPr lang="en-US" sz="5400" b="1" dirty="0">
                <a:latin typeface="Arial" panose="020B0604020202020204" pitchFamily="34" charset="0"/>
                <a:cs typeface="Arial" panose="020B0604020202020204" pitchFamily="34" charset="0"/>
              </a:rPr>
              <a:t>Only administrators and instructors can access this module. In this module, administrators and instructors can view student details, marks reports, examination reports, and more. The module provides facilities to add student details, view the student list, and edit student details. Additionally, administrators can manage user details, course details, and subject details.</a:t>
            </a:r>
          </a:p>
        </p:txBody>
      </p:sp>
    </p:spTree>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dirty="0"/>
          </a:p>
        </p:txBody>
      </p:sp>
      <p:sp>
        <p:nvSpPr>
          <p:cNvPr id="3" name="Freeform 3"/>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TextBox 10"/>
          <p:cNvSpPr txBox="1"/>
          <p:nvPr/>
        </p:nvSpPr>
        <p:spPr>
          <a:xfrm>
            <a:off x="4934" y="898637"/>
            <a:ext cx="10891665" cy="829394"/>
          </a:xfrm>
          <a:prstGeom prst="rect">
            <a:avLst/>
          </a:prstGeom>
        </p:spPr>
        <p:txBody>
          <a:bodyPr wrap="square" lIns="0" tIns="0" rIns="0" bIns="0" rtlCol="0" anchor="t">
            <a:spAutoFit/>
          </a:bodyPr>
          <a:lstStyle/>
          <a:p>
            <a:pPr algn="ctr">
              <a:lnSpc>
                <a:spcPts val="6282"/>
              </a:lnSpc>
              <a:spcBef>
                <a:spcPct val="0"/>
              </a:spcBef>
            </a:pPr>
            <a:r>
              <a:rPr lang="en-US" sz="6099" dirty="0">
                <a:solidFill>
                  <a:srgbClr val="000000"/>
                </a:solidFill>
                <a:latin typeface="DM Sans Bold"/>
              </a:rPr>
              <a:t>4/Question Bank Module</a:t>
            </a:r>
          </a:p>
        </p:txBody>
      </p:sp>
      <p:sp>
        <p:nvSpPr>
          <p:cNvPr id="11" name="TextBox 11"/>
          <p:cNvSpPr txBox="1"/>
          <p:nvPr/>
        </p:nvSpPr>
        <p:spPr>
          <a:xfrm>
            <a:off x="869194" y="2062875"/>
            <a:ext cx="17027010" cy="5357685"/>
          </a:xfrm>
          <a:prstGeom prst="rect">
            <a:avLst/>
          </a:prstGeom>
        </p:spPr>
        <p:txBody>
          <a:bodyPr lIns="0" tIns="0" rIns="0" bIns="0" rtlCol="0" anchor="t">
            <a:spAutoFit/>
          </a:bodyPr>
          <a:lstStyle/>
          <a:p>
            <a:pPr algn="ctr">
              <a:lnSpc>
                <a:spcPts val="5150"/>
              </a:lnSpc>
              <a:spcBef>
                <a:spcPct val="0"/>
              </a:spcBef>
            </a:pPr>
            <a:r>
              <a:rPr lang="en-US" sz="5000" dirty="0">
                <a:solidFill>
                  <a:srgbClr val="000000"/>
                </a:solidFill>
                <a:latin typeface="DM Sans Bold"/>
              </a:rPr>
              <a:t>Questions bank will have a program to add, modify</a:t>
            </a:r>
          </a:p>
          <a:p>
            <a:pPr algn="ctr">
              <a:lnSpc>
                <a:spcPts val="5150"/>
              </a:lnSpc>
              <a:spcBef>
                <a:spcPct val="0"/>
              </a:spcBef>
            </a:pPr>
            <a:endParaRPr lang="en-US" sz="5000" dirty="0">
              <a:solidFill>
                <a:srgbClr val="000000"/>
              </a:solidFill>
              <a:latin typeface="DM Sans Bold"/>
            </a:endParaRPr>
          </a:p>
          <a:p>
            <a:pPr algn="ctr">
              <a:lnSpc>
                <a:spcPts val="5150"/>
              </a:lnSpc>
              <a:spcBef>
                <a:spcPct val="0"/>
              </a:spcBef>
            </a:pPr>
            <a:r>
              <a:rPr lang="en-US" sz="5000" dirty="0">
                <a:solidFill>
                  <a:srgbClr val="000000"/>
                </a:solidFill>
                <a:latin typeface="DM Sans Bold"/>
              </a:rPr>
              <a:t> and delete questions from subject. Here Instructor can</a:t>
            </a:r>
          </a:p>
          <a:p>
            <a:pPr algn="ctr">
              <a:lnSpc>
                <a:spcPct val="150000"/>
              </a:lnSpc>
              <a:spcBef>
                <a:spcPct val="0"/>
              </a:spcBef>
            </a:pPr>
            <a:r>
              <a:rPr lang="ar-EG" sz="5000" dirty="0">
                <a:solidFill>
                  <a:srgbClr val="000000"/>
                </a:solidFill>
                <a:latin typeface="DM Sans Bold"/>
              </a:rPr>
              <a:t> </a:t>
            </a:r>
            <a:r>
              <a:rPr lang="en-US" sz="5000" dirty="0">
                <a:solidFill>
                  <a:srgbClr val="000000"/>
                </a:solidFill>
                <a:latin typeface="DM Sans Bold"/>
              </a:rPr>
              <a:t>add any type of questions manually by writing and can add fixed questions was created on previous tests by clickable and select the question and make assign .</a:t>
            </a:r>
          </a:p>
        </p:txBody>
      </p:sp>
      <p:sp>
        <p:nvSpPr>
          <p:cNvPr id="12" name="TextBox 11">
            <a:extLst>
              <a:ext uri="{FF2B5EF4-FFF2-40B4-BE49-F238E27FC236}">
                <a16:creationId xmlns:a16="http://schemas.microsoft.com/office/drawing/2014/main" id="{F8555945-F69D-22D5-5044-AEE635F134B7}"/>
              </a:ext>
            </a:extLst>
          </p:cNvPr>
          <p:cNvSpPr txBox="1"/>
          <p:nvPr/>
        </p:nvSpPr>
        <p:spPr>
          <a:xfrm>
            <a:off x="14782800" y="7911214"/>
            <a:ext cx="2163189" cy="369332"/>
          </a:xfrm>
          <a:prstGeom prst="rect">
            <a:avLst/>
          </a:prstGeom>
          <a:noFill/>
        </p:spPr>
        <p:txBody>
          <a:bodyPr wrap="square" rtlCol="0">
            <a:spAutoFit/>
          </a:bodyPr>
          <a:lstStyle/>
          <a:p>
            <a:endParaRPr lang="en-US" dirty="0">
              <a:solidFill>
                <a:srgbClr val="FFFF00"/>
              </a:solidFill>
              <a:highlight>
                <a:srgbClr val="000080"/>
              </a:highligh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381000" y="190500"/>
            <a:ext cx="15163800" cy="829394"/>
          </a:xfrm>
          <a:prstGeom prst="rect">
            <a:avLst/>
          </a:prstGeom>
        </p:spPr>
        <p:txBody>
          <a:bodyPr wrap="square" lIns="0" tIns="0" rIns="0" bIns="0" rtlCol="0" anchor="t">
            <a:spAutoFit/>
          </a:bodyPr>
          <a:lstStyle/>
          <a:p>
            <a:pPr algn="ctr">
              <a:lnSpc>
                <a:spcPts val="6282"/>
              </a:lnSpc>
              <a:spcBef>
                <a:spcPct val="0"/>
              </a:spcBef>
            </a:pPr>
            <a:r>
              <a:rPr lang="en-US" sz="6099" dirty="0">
                <a:solidFill>
                  <a:srgbClr val="000000"/>
                </a:solidFill>
                <a:latin typeface="DM Sans Bold"/>
              </a:rPr>
              <a:t>4/Question Bank Module Flow Chart</a:t>
            </a:r>
          </a:p>
        </p:txBody>
      </p:sp>
      <p:sp>
        <p:nvSpPr>
          <p:cNvPr id="11" name="TextBox 11"/>
          <p:cNvSpPr txBox="1"/>
          <p:nvPr/>
        </p:nvSpPr>
        <p:spPr>
          <a:xfrm>
            <a:off x="869194" y="2062875"/>
            <a:ext cx="17027010" cy="683329"/>
          </a:xfrm>
          <a:prstGeom prst="rect">
            <a:avLst/>
          </a:prstGeom>
        </p:spPr>
        <p:txBody>
          <a:bodyPr lIns="0" tIns="0" rIns="0" bIns="0" rtlCol="0" anchor="t">
            <a:spAutoFit/>
          </a:bodyPr>
          <a:lstStyle/>
          <a:p>
            <a:pPr algn="ctr">
              <a:lnSpc>
                <a:spcPts val="5150"/>
              </a:lnSpc>
              <a:spcBef>
                <a:spcPct val="0"/>
              </a:spcBef>
            </a:pPr>
            <a:endParaRPr lang="en-US" sz="5000" dirty="0">
              <a:solidFill>
                <a:srgbClr val="000000"/>
              </a:solidFill>
              <a:latin typeface="DM Sans Bold"/>
            </a:endParaRPr>
          </a:p>
        </p:txBody>
      </p:sp>
      <p:sp>
        <p:nvSpPr>
          <p:cNvPr id="12" name="TextBox 11">
            <a:extLst>
              <a:ext uri="{FF2B5EF4-FFF2-40B4-BE49-F238E27FC236}">
                <a16:creationId xmlns:a16="http://schemas.microsoft.com/office/drawing/2014/main" id="{F8555945-F69D-22D5-5044-AEE635F134B7}"/>
              </a:ext>
            </a:extLst>
          </p:cNvPr>
          <p:cNvSpPr txBox="1"/>
          <p:nvPr/>
        </p:nvSpPr>
        <p:spPr>
          <a:xfrm>
            <a:off x="14782800" y="7911214"/>
            <a:ext cx="2163189" cy="369332"/>
          </a:xfrm>
          <a:prstGeom prst="rect">
            <a:avLst/>
          </a:prstGeom>
          <a:noFill/>
        </p:spPr>
        <p:txBody>
          <a:bodyPr wrap="square" rtlCol="0">
            <a:spAutoFit/>
          </a:bodyPr>
          <a:lstStyle/>
          <a:p>
            <a:endParaRPr lang="en-US" dirty="0">
              <a:solidFill>
                <a:srgbClr val="FFFF00"/>
              </a:solidFill>
              <a:highlight>
                <a:srgbClr val="000080"/>
              </a:highlight>
            </a:endParaRPr>
          </a:p>
        </p:txBody>
      </p:sp>
      <p:pic>
        <p:nvPicPr>
          <p:cNvPr id="13" name="Picture 12" descr="A diagram of a diagram&#10;&#10;Description automatically generated">
            <a:extLst>
              <a:ext uri="{FF2B5EF4-FFF2-40B4-BE49-F238E27FC236}">
                <a16:creationId xmlns:a16="http://schemas.microsoft.com/office/drawing/2014/main" id="{58EF8396-49DB-D08E-BEE1-DA869C05FDD8}"/>
              </a:ext>
            </a:extLst>
          </p:cNvPr>
          <p:cNvPicPr>
            <a:picLocks noChangeAspect="1"/>
          </p:cNvPicPr>
          <p:nvPr/>
        </p:nvPicPr>
        <p:blipFill rotWithShape="1">
          <a:blip r:embed="rId2">
            <a:extLst>
              <a:ext uri="{28A0092B-C50C-407E-A947-70E740481C1C}">
                <a14:useLocalDpi xmlns:a14="http://schemas.microsoft.com/office/drawing/2010/main" val="0"/>
              </a:ext>
            </a:extLst>
          </a:blip>
          <a:srcRect l="6895" t="26961"/>
          <a:stretch/>
        </p:blipFill>
        <p:spPr>
          <a:xfrm>
            <a:off x="0" y="1019894"/>
            <a:ext cx="18288000" cy="8162206"/>
          </a:xfrm>
          <a:prstGeom prst="rect">
            <a:avLst/>
          </a:prstGeom>
        </p:spPr>
      </p:pic>
    </p:spTree>
    <p:extLst>
      <p:ext uri="{BB962C8B-B14F-4D97-AF65-F5344CB8AC3E}">
        <p14:creationId xmlns:p14="http://schemas.microsoft.com/office/powerpoint/2010/main" val="1699871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nodePh="1">
                                  <p:stCondLst>
                                    <p:cond delay="0"/>
                                  </p:stCondLst>
                                  <p:endCondLst>
                                    <p:cond evt="begin" delay="0">
                                      <p:tn val="5"/>
                                    </p:cond>
                                  </p:end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7719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grpSp>
        <p:nvGrpSpPr>
          <p:cNvPr id="3" name="Group 3"/>
          <p:cNvGrpSpPr/>
          <p:nvPr/>
        </p:nvGrpSpPr>
        <p:grpSpPr>
          <a:xfrm>
            <a:off x="792856" y="4320212"/>
            <a:ext cx="16770972" cy="2662922"/>
            <a:chOff x="0" y="0"/>
            <a:chExt cx="6201243" cy="984643"/>
          </a:xfrm>
        </p:grpSpPr>
        <p:sp>
          <p:nvSpPr>
            <p:cNvPr id="4" name="Freeform 4"/>
            <p:cNvSpPr/>
            <p:nvPr/>
          </p:nvSpPr>
          <p:spPr>
            <a:xfrm>
              <a:off x="0" y="0"/>
              <a:ext cx="6201244" cy="984643"/>
            </a:xfrm>
            <a:custGeom>
              <a:avLst/>
              <a:gdLst/>
              <a:ahLst/>
              <a:cxnLst/>
              <a:rect l="l" t="t" r="r" b="b"/>
              <a:pathLst>
                <a:path w="6201244" h="984643">
                  <a:moveTo>
                    <a:pt x="6924" y="0"/>
                  </a:moveTo>
                  <a:lnTo>
                    <a:pt x="6194319" y="0"/>
                  </a:lnTo>
                  <a:cubicBezTo>
                    <a:pt x="6196156" y="0"/>
                    <a:pt x="6197917" y="730"/>
                    <a:pt x="6199215" y="2028"/>
                  </a:cubicBezTo>
                  <a:cubicBezTo>
                    <a:pt x="6200514" y="3327"/>
                    <a:pt x="6201244" y="5088"/>
                    <a:pt x="6201244" y="6924"/>
                  </a:cubicBezTo>
                  <a:lnTo>
                    <a:pt x="6201244" y="977719"/>
                  </a:lnTo>
                  <a:cubicBezTo>
                    <a:pt x="6201244" y="979556"/>
                    <a:pt x="6200514" y="981317"/>
                    <a:pt x="6199215" y="982615"/>
                  </a:cubicBezTo>
                  <a:cubicBezTo>
                    <a:pt x="6197917" y="983914"/>
                    <a:pt x="6196156" y="984643"/>
                    <a:pt x="6194319" y="984643"/>
                  </a:cubicBezTo>
                  <a:lnTo>
                    <a:pt x="6924" y="984643"/>
                  </a:lnTo>
                  <a:cubicBezTo>
                    <a:pt x="5088" y="984643"/>
                    <a:pt x="3327" y="983914"/>
                    <a:pt x="2028" y="982615"/>
                  </a:cubicBezTo>
                  <a:cubicBezTo>
                    <a:pt x="730" y="981317"/>
                    <a:pt x="0" y="979556"/>
                    <a:pt x="0" y="977719"/>
                  </a:cubicBezTo>
                  <a:lnTo>
                    <a:pt x="0" y="6924"/>
                  </a:lnTo>
                  <a:cubicBezTo>
                    <a:pt x="0" y="5088"/>
                    <a:pt x="730" y="3327"/>
                    <a:pt x="2028" y="2028"/>
                  </a:cubicBezTo>
                  <a:cubicBezTo>
                    <a:pt x="3327" y="730"/>
                    <a:pt x="5088" y="0"/>
                    <a:pt x="6924" y="0"/>
                  </a:cubicBezTo>
                  <a:close/>
                </a:path>
              </a:pathLst>
            </a:custGeom>
            <a:solidFill>
              <a:srgbClr val="8AB7E2"/>
            </a:solidFill>
            <a:ln w="9525" cap="sq">
              <a:solidFill>
                <a:srgbClr val="000000"/>
              </a:solidFill>
              <a:prstDash val="solid"/>
              <a:miter/>
            </a:ln>
          </p:spPr>
          <p:txBody>
            <a:bodyPr/>
            <a:lstStyle/>
            <a:p>
              <a:endParaRPr lang="en-US"/>
            </a:p>
          </p:txBody>
        </p:sp>
        <p:sp>
          <p:nvSpPr>
            <p:cNvPr id="5" name="TextBox 5"/>
            <p:cNvSpPr txBox="1"/>
            <p:nvPr/>
          </p:nvSpPr>
          <p:spPr>
            <a:xfrm>
              <a:off x="0" y="-38100"/>
              <a:ext cx="6201243"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753986" y="1564327"/>
            <a:ext cx="17145375" cy="8257078"/>
            <a:chOff x="-135092" y="-2068497"/>
            <a:chExt cx="6339683" cy="3053140"/>
          </a:xfrm>
        </p:grpSpPr>
        <p:sp>
          <p:nvSpPr>
            <p:cNvPr id="7" name="Freeform 7"/>
            <p:cNvSpPr/>
            <p:nvPr/>
          </p:nvSpPr>
          <p:spPr>
            <a:xfrm>
              <a:off x="-135092" y="-2068497"/>
              <a:ext cx="6204591" cy="984643"/>
            </a:xfrm>
            <a:custGeom>
              <a:avLst/>
              <a:gdLst/>
              <a:ahLst/>
              <a:cxnLst/>
              <a:rect l="l" t="t" r="r" b="b"/>
              <a:pathLst>
                <a:path w="6204591" h="984643">
                  <a:moveTo>
                    <a:pt x="6921" y="0"/>
                  </a:moveTo>
                  <a:lnTo>
                    <a:pt x="6197670" y="0"/>
                  </a:lnTo>
                  <a:cubicBezTo>
                    <a:pt x="6201492" y="0"/>
                    <a:pt x="6204591" y="3098"/>
                    <a:pt x="6204591" y="6921"/>
                  </a:cubicBezTo>
                  <a:lnTo>
                    <a:pt x="6204591" y="977723"/>
                  </a:lnTo>
                  <a:cubicBezTo>
                    <a:pt x="6204591" y="981545"/>
                    <a:pt x="6201492" y="984643"/>
                    <a:pt x="6197670" y="984643"/>
                  </a:cubicBezTo>
                  <a:lnTo>
                    <a:pt x="6921" y="984643"/>
                  </a:lnTo>
                  <a:cubicBezTo>
                    <a:pt x="3098" y="984643"/>
                    <a:pt x="0" y="981545"/>
                    <a:pt x="0" y="977723"/>
                  </a:cubicBezTo>
                  <a:lnTo>
                    <a:pt x="0" y="6921"/>
                  </a:lnTo>
                  <a:cubicBezTo>
                    <a:pt x="0" y="3098"/>
                    <a:pt x="3098" y="0"/>
                    <a:pt x="6921" y="0"/>
                  </a:cubicBezTo>
                  <a:close/>
                </a:path>
              </a:pathLst>
            </a:custGeom>
            <a:solidFill>
              <a:srgbClr val="8AB7E2"/>
            </a:solidFill>
            <a:ln w="9525" cap="sq">
              <a:solidFill>
                <a:srgbClr val="000000"/>
              </a:solidFill>
              <a:prstDash val="solid"/>
              <a:miter/>
            </a:ln>
          </p:spPr>
          <p:txBody>
            <a:bodyPr/>
            <a:lstStyle/>
            <a:p>
              <a:endParaRPr lang="en-US" dirty="0"/>
            </a:p>
          </p:txBody>
        </p:sp>
        <p:sp>
          <p:nvSpPr>
            <p:cNvPr id="8" name="TextBox 8"/>
            <p:cNvSpPr txBox="1"/>
            <p:nvPr/>
          </p:nvSpPr>
          <p:spPr>
            <a:xfrm>
              <a:off x="0" y="-38100"/>
              <a:ext cx="6204591"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753986" y="2061445"/>
            <a:ext cx="25504439" cy="7676664"/>
            <a:chOff x="-3229291" y="-38100"/>
            <a:chExt cx="9430534" cy="2838526"/>
          </a:xfrm>
        </p:grpSpPr>
        <p:sp>
          <p:nvSpPr>
            <p:cNvPr id="10" name="Freeform 10"/>
            <p:cNvSpPr/>
            <p:nvPr/>
          </p:nvSpPr>
          <p:spPr>
            <a:xfrm>
              <a:off x="-3229291" y="1815783"/>
              <a:ext cx="6201244" cy="984643"/>
            </a:xfrm>
            <a:custGeom>
              <a:avLst/>
              <a:gdLst/>
              <a:ahLst/>
              <a:cxnLst/>
              <a:rect l="l" t="t" r="r" b="b"/>
              <a:pathLst>
                <a:path w="6201244" h="984643">
                  <a:moveTo>
                    <a:pt x="6924" y="0"/>
                  </a:moveTo>
                  <a:lnTo>
                    <a:pt x="6194319" y="0"/>
                  </a:lnTo>
                  <a:cubicBezTo>
                    <a:pt x="6196156" y="0"/>
                    <a:pt x="6197917" y="730"/>
                    <a:pt x="6199215" y="2028"/>
                  </a:cubicBezTo>
                  <a:cubicBezTo>
                    <a:pt x="6200514" y="3327"/>
                    <a:pt x="6201244" y="5088"/>
                    <a:pt x="6201244" y="6924"/>
                  </a:cubicBezTo>
                  <a:lnTo>
                    <a:pt x="6201244" y="977719"/>
                  </a:lnTo>
                  <a:cubicBezTo>
                    <a:pt x="6201244" y="979556"/>
                    <a:pt x="6200514" y="981317"/>
                    <a:pt x="6199215" y="982615"/>
                  </a:cubicBezTo>
                  <a:cubicBezTo>
                    <a:pt x="6197917" y="983914"/>
                    <a:pt x="6196156" y="984643"/>
                    <a:pt x="6194319" y="984643"/>
                  </a:cubicBezTo>
                  <a:lnTo>
                    <a:pt x="6924" y="984643"/>
                  </a:lnTo>
                  <a:cubicBezTo>
                    <a:pt x="5088" y="984643"/>
                    <a:pt x="3327" y="983914"/>
                    <a:pt x="2028" y="982615"/>
                  </a:cubicBezTo>
                  <a:cubicBezTo>
                    <a:pt x="730" y="981317"/>
                    <a:pt x="0" y="979556"/>
                    <a:pt x="0" y="977719"/>
                  </a:cubicBezTo>
                  <a:lnTo>
                    <a:pt x="0" y="6924"/>
                  </a:lnTo>
                  <a:cubicBezTo>
                    <a:pt x="0" y="5088"/>
                    <a:pt x="730" y="3327"/>
                    <a:pt x="2028" y="2028"/>
                  </a:cubicBezTo>
                  <a:cubicBezTo>
                    <a:pt x="3327" y="730"/>
                    <a:pt x="5088" y="0"/>
                    <a:pt x="6924" y="0"/>
                  </a:cubicBezTo>
                  <a:close/>
                </a:path>
              </a:pathLst>
            </a:custGeom>
            <a:solidFill>
              <a:srgbClr val="8AB7E2"/>
            </a:solidFill>
            <a:ln w="9525" cap="sq">
              <a:solidFill>
                <a:srgbClr val="000000"/>
              </a:solidFill>
              <a:prstDash val="solid"/>
              <a:miter/>
            </a:ln>
          </p:spPr>
          <p:txBody>
            <a:bodyPr/>
            <a:lstStyle/>
            <a:p>
              <a:endParaRPr lang="en-US" dirty="0"/>
            </a:p>
          </p:txBody>
        </p:sp>
        <p:sp>
          <p:nvSpPr>
            <p:cNvPr id="11" name="TextBox 11"/>
            <p:cNvSpPr txBox="1"/>
            <p:nvPr/>
          </p:nvSpPr>
          <p:spPr>
            <a:xfrm>
              <a:off x="0" y="-38100"/>
              <a:ext cx="6201243"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Freeform 12">
            <a:hlinkClick r:id="rId3" action="ppaction://hlinksldjump"/>
          </p:cNvPr>
          <p:cNvSpPr/>
          <p:nvPr/>
        </p:nvSpPr>
        <p:spPr>
          <a:xfrm>
            <a:off x="942962" y="7414909"/>
            <a:ext cx="2045240" cy="1950647"/>
          </a:xfrm>
          <a:custGeom>
            <a:avLst/>
            <a:gdLst/>
            <a:ahLst/>
            <a:cxnLst/>
            <a:rect l="l" t="t" r="r" b="b"/>
            <a:pathLst>
              <a:path w="2045240" h="1950647">
                <a:moveTo>
                  <a:pt x="0" y="0"/>
                </a:moveTo>
                <a:lnTo>
                  <a:pt x="2045240" y="0"/>
                </a:lnTo>
                <a:lnTo>
                  <a:pt x="2045240" y="1950648"/>
                </a:lnTo>
                <a:lnTo>
                  <a:pt x="0" y="1950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3" name="Freeform 13">
            <a:hlinkClick r:id="rId6" action="ppaction://hlinksldjump"/>
          </p:cNvPr>
          <p:cNvSpPr/>
          <p:nvPr/>
        </p:nvSpPr>
        <p:spPr>
          <a:xfrm>
            <a:off x="504708" y="1533793"/>
            <a:ext cx="2303922" cy="2174326"/>
          </a:xfrm>
          <a:custGeom>
            <a:avLst/>
            <a:gdLst/>
            <a:ahLst/>
            <a:cxnLst/>
            <a:rect l="l" t="t" r="r" b="b"/>
            <a:pathLst>
              <a:path w="2303922" h="2174326">
                <a:moveTo>
                  <a:pt x="0" y="0"/>
                </a:moveTo>
                <a:lnTo>
                  <a:pt x="2303922" y="0"/>
                </a:lnTo>
                <a:lnTo>
                  <a:pt x="2303922" y="2174326"/>
                </a:lnTo>
                <a:lnTo>
                  <a:pt x="0" y="21743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4" name="TextBox 14"/>
          <p:cNvSpPr txBox="1"/>
          <p:nvPr/>
        </p:nvSpPr>
        <p:spPr>
          <a:xfrm>
            <a:off x="3129972" y="4706793"/>
            <a:ext cx="12230783" cy="2054482"/>
          </a:xfrm>
          <a:prstGeom prst="rect">
            <a:avLst/>
          </a:prstGeom>
        </p:spPr>
        <p:txBody>
          <a:bodyPr lIns="0" tIns="0" rIns="0" bIns="0" rtlCol="0" anchor="t">
            <a:spAutoFit/>
          </a:bodyPr>
          <a:lstStyle/>
          <a:p>
            <a:pPr marL="0" lvl="0" indent="0" algn="l">
              <a:lnSpc>
                <a:spcPts val="5512"/>
              </a:lnSpc>
              <a:spcBef>
                <a:spcPct val="0"/>
              </a:spcBef>
            </a:pPr>
            <a:r>
              <a:rPr lang="en-US" sz="3699" u="sng" dirty="0">
                <a:solidFill>
                  <a:srgbClr val="000000"/>
                </a:solidFill>
                <a:latin typeface="DM Sans Bold"/>
              </a:rPr>
              <a:t>2-instructors</a:t>
            </a:r>
            <a:r>
              <a:rPr lang="en-US" sz="3699" dirty="0">
                <a:solidFill>
                  <a:srgbClr val="000000"/>
                </a:solidFill>
                <a:latin typeface="DM Sans Bold"/>
              </a:rPr>
              <a:t> : instructors of each course will prepare questions and its options and loaded into the software.</a:t>
            </a:r>
          </a:p>
        </p:txBody>
      </p:sp>
      <p:sp>
        <p:nvSpPr>
          <p:cNvPr id="15" name="TextBox 15"/>
          <p:cNvSpPr txBox="1"/>
          <p:nvPr/>
        </p:nvSpPr>
        <p:spPr>
          <a:xfrm>
            <a:off x="3098661" y="1812040"/>
            <a:ext cx="13723779" cy="1290322"/>
          </a:xfrm>
          <a:prstGeom prst="rect">
            <a:avLst/>
          </a:prstGeom>
        </p:spPr>
        <p:txBody>
          <a:bodyPr lIns="0" tIns="0" rIns="0" bIns="0" rtlCol="0" anchor="t">
            <a:spAutoFit/>
          </a:bodyPr>
          <a:lstStyle/>
          <a:p>
            <a:pPr marL="0" lvl="0" indent="0" algn="l">
              <a:lnSpc>
                <a:spcPts val="5214"/>
              </a:lnSpc>
              <a:spcBef>
                <a:spcPct val="0"/>
              </a:spcBef>
            </a:pPr>
            <a:r>
              <a:rPr lang="en-US" sz="3499" u="sng" dirty="0">
                <a:solidFill>
                  <a:srgbClr val="000000"/>
                </a:solidFill>
                <a:latin typeface="DM Sans Bold"/>
              </a:rPr>
              <a:t>1-Admin</a:t>
            </a:r>
            <a:r>
              <a:rPr lang="en-US" sz="3499" dirty="0">
                <a:solidFill>
                  <a:srgbClr val="000000"/>
                </a:solidFill>
                <a:latin typeface="DM Sans Bold"/>
              </a:rPr>
              <a:t>: The administrator is the main user of the system, and he can control complete website.</a:t>
            </a:r>
          </a:p>
        </p:txBody>
      </p:sp>
      <p:sp>
        <p:nvSpPr>
          <p:cNvPr id="16" name="TextBox 16"/>
          <p:cNvSpPr txBox="1"/>
          <p:nvPr/>
        </p:nvSpPr>
        <p:spPr>
          <a:xfrm>
            <a:off x="3110094" y="7565716"/>
            <a:ext cx="14603843" cy="1848455"/>
          </a:xfrm>
          <a:prstGeom prst="rect">
            <a:avLst/>
          </a:prstGeom>
        </p:spPr>
        <p:txBody>
          <a:bodyPr wrap="square" lIns="0" tIns="0" rIns="0" bIns="0" rtlCol="0" anchor="t">
            <a:spAutoFit/>
          </a:bodyPr>
          <a:lstStyle/>
          <a:p>
            <a:pPr>
              <a:lnSpc>
                <a:spcPts val="5065"/>
              </a:lnSpc>
            </a:pPr>
            <a:r>
              <a:rPr lang="en-US" sz="3399" u="sng" dirty="0">
                <a:solidFill>
                  <a:srgbClr val="000000"/>
                </a:solidFill>
                <a:latin typeface="DM Sans Bold"/>
              </a:rPr>
              <a:t>3- Student</a:t>
            </a:r>
            <a:r>
              <a:rPr lang="en-US" sz="3399" dirty="0">
                <a:solidFill>
                  <a:srgbClr val="000000"/>
                </a:solidFill>
                <a:latin typeface="DM Sans Bold"/>
              </a:rPr>
              <a:t>: The student will login to the system and take his/her test</a:t>
            </a:r>
          </a:p>
          <a:p>
            <a:pPr marL="0" lvl="0" indent="0" algn="l">
              <a:lnSpc>
                <a:spcPts val="4767"/>
              </a:lnSpc>
            </a:pPr>
            <a:r>
              <a:rPr lang="en-US" sz="3199" dirty="0">
                <a:solidFill>
                  <a:srgbClr val="000000"/>
                </a:solidFill>
                <a:latin typeface="DM Sans Bold"/>
              </a:rPr>
              <a:t>The student will get result immediately after the completion of the examination. </a:t>
            </a:r>
          </a:p>
        </p:txBody>
      </p:sp>
      <p:sp>
        <p:nvSpPr>
          <p:cNvPr id="17" name="TextBox 17"/>
          <p:cNvSpPr txBox="1"/>
          <p:nvPr/>
        </p:nvSpPr>
        <p:spPr>
          <a:xfrm>
            <a:off x="-715808" y="95250"/>
            <a:ext cx="11069444" cy="737870"/>
          </a:xfrm>
          <a:prstGeom prst="rect">
            <a:avLst/>
          </a:prstGeom>
        </p:spPr>
        <p:txBody>
          <a:bodyPr lIns="0" tIns="0" rIns="0" bIns="0" rtlCol="0" anchor="t">
            <a:spAutoFit/>
          </a:bodyPr>
          <a:lstStyle/>
          <a:p>
            <a:pPr algn="ctr">
              <a:lnSpc>
                <a:spcPts val="5665"/>
              </a:lnSpc>
              <a:spcBef>
                <a:spcPct val="0"/>
              </a:spcBef>
            </a:pPr>
            <a:r>
              <a:rPr lang="en-US" sz="5500" u="sng" dirty="0">
                <a:solidFill>
                  <a:srgbClr val="000000"/>
                </a:solidFill>
                <a:latin typeface="DM Sans Bold"/>
              </a:rPr>
              <a:t>05:User Characteristics:</a:t>
            </a:r>
          </a:p>
        </p:txBody>
      </p:sp>
      <p:sp>
        <p:nvSpPr>
          <p:cNvPr id="18" name="TextBox 18"/>
          <p:cNvSpPr txBox="1"/>
          <p:nvPr/>
        </p:nvSpPr>
        <p:spPr>
          <a:xfrm>
            <a:off x="812021" y="1085850"/>
            <a:ext cx="11303779" cy="447943"/>
          </a:xfrm>
          <a:prstGeom prst="rect">
            <a:avLst/>
          </a:prstGeom>
        </p:spPr>
        <p:txBody>
          <a:bodyPr wrap="square" lIns="0" tIns="0" rIns="0" bIns="0" rtlCol="0" anchor="t">
            <a:spAutoFit/>
          </a:bodyPr>
          <a:lstStyle/>
          <a:p>
            <a:pPr algn="ctr">
              <a:lnSpc>
                <a:spcPts val="3399"/>
              </a:lnSpc>
              <a:spcBef>
                <a:spcPct val="0"/>
              </a:spcBef>
            </a:pPr>
            <a:r>
              <a:rPr lang="en-US" sz="3300" u="sng" dirty="0">
                <a:solidFill>
                  <a:srgbClr val="000000"/>
                </a:solidFill>
                <a:latin typeface="DM Sans Bold"/>
              </a:rPr>
              <a:t>There are 3 kinds of users in the proposed system.</a:t>
            </a:r>
          </a:p>
        </p:txBody>
      </p:sp>
      <p:sp>
        <p:nvSpPr>
          <p:cNvPr id="19" name="Freeform 19">
            <a:hlinkClick r:id="rId9" action="ppaction://hlinksldjump"/>
          </p:cNvPr>
          <p:cNvSpPr/>
          <p:nvPr/>
        </p:nvSpPr>
        <p:spPr>
          <a:xfrm>
            <a:off x="942962" y="4562069"/>
            <a:ext cx="2172264" cy="2447622"/>
          </a:xfrm>
          <a:custGeom>
            <a:avLst/>
            <a:gdLst/>
            <a:ahLst/>
            <a:cxnLst/>
            <a:rect l="l" t="t" r="r" b="b"/>
            <a:pathLst>
              <a:path w="2172264" h="2447622">
                <a:moveTo>
                  <a:pt x="0" y="0"/>
                </a:moveTo>
                <a:lnTo>
                  <a:pt x="2172264" y="0"/>
                </a:lnTo>
                <a:lnTo>
                  <a:pt x="2172264" y="2447622"/>
                </a:lnTo>
                <a:lnTo>
                  <a:pt x="0" y="24476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par>
                                <p:cTn id="11" presetID="21"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07C34-6B9C-1DAA-AE6B-5E79102052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82FC9E-7C78-2C91-57C7-00FF460B6B1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DE4E5918-36B4-0520-F1FD-6E6CA63EDB9D}"/>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E056BF87-6106-0435-845C-1491E1EE45FC}"/>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7B429469-660A-0BC0-DE12-F35201525717}"/>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569B132B-26D6-49B3-7A74-BFC1C195C05C}"/>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8F60715F-81C6-8D92-7C02-3879F8E1D580}"/>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DCAE3BA1-AAE6-515B-85D2-52951376C6A0}"/>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322E9BD5-BA8D-F93B-C462-79119738223C}"/>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A7FEF50B-8137-78D8-EE18-38FBCB0EB8D1}"/>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E36C358B-BEA3-EBF5-6044-7410A9A37A07}"/>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1AEE3720-6F0F-E57B-BDBC-B457B881D0B0}"/>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AB1775CE-9A24-51A9-E68F-9F7F41B2D321}"/>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Admin DETAILS: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BB5E0B6B-A19F-BE84-F6B8-F355D16B13DC}"/>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9A9D1853-232B-3213-D4F6-0E67A1E6F76E}"/>
              </a:ext>
            </a:extLst>
          </p:cNvPr>
          <p:cNvSpPr txBox="1"/>
          <p:nvPr/>
        </p:nvSpPr>
        <p:spPr>
          <a:xfrm>
            <a:off x="826028" y="1652607"/>
            <a:ext cx="17037248" cy="977017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1.REGISTER: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To be authenticated </a:t>
            </a:r>
            <a:r>
              <a:rPr lang="en-US" sz="2400" i="0" dirty="0">
                <a:effectLst/>
                <a:latin typeface="Arial" panose="020B0604020202020204" pitchFamily="34" charset="0"/>
                <a:ea typeface="Times New Roman" panose="02020603050405020304" pitchFamily="18" charset="0"/>
                <a:cs typeface="Times New Roman" panose="02020603050405020304" pitchFamily="18" charset="0"/>
              </a:rPr>
              <a:t>first</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have to be registered.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2400" dirty="0">
                <a:effectLst/>
                <a:latin typeface="Arial" panose="020B0604020202020204" pitchFamily="34" charset="0"/>
                <a:ea typeface="Times New Roman" panose="02020603050405020304" pitchFamily="18" charset="0"/>
                <a:cs typeface="Times New Roman" panose="02020603050405020304" pitchFamily="18" charset="0"/>
              </a:rPr>
              <a:t> </a:t>
            </a:r>
          </a:p>
          <a:p>
            <a:pPr>
              <a:lnSpc>
                <a:spcPct val="150000"/>
              </a:lnSpc>
            </a:pPr>
            <a:r>
              <a:rPr lang="en-US" sz="2400" i="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2.LOGIN:</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The Registered User Can be Allowed to view inner details for which he Permitted</a:t>
            </a:r>
            <a:r>
              <a:rPr lang="en-US" sz="2400" i="1" dirty="0">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privileges .</a:t>
            </a:r>
          </a:p>
          <a:p>
            <a:pPr>
              <a:lnSpc>
                <a:spcPct val="150000"/>
              </a:lnSpc>
            </a:pP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3.CHANGE PASSWORD&amp;FORGOT-PASSWORD: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User has rights to modify his login details &amp; also be informed through mails if he is unable to login.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4.STUDENT -MODIFING DETAILS: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User can be modified to change status of  each User. (   ADD - Suspended –  reactivated –  remove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2400" i="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latin typeface="Arial" panose="020B0604020202020204" pitchFamily="34" charset="0"/>
                <a:ea typeface="Times New Roman" panose="02020603050405020304" pitchFamily="18" charset="0"/>
                <a:cs typeface="Times New Roman" panose="02020603050405020304" pitchFamily="18" charset="0"/>
              </a:rPr>
              <a:t>5</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.INSTRUCTOR DETAILS-MODIFYING DETAILS: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According to staff he can add or Suspended Instructors or remove. </a:t>
            </a:r>
            <a:r>
              <a:rPr lang="en-US" sz="24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p>
          <a:p>
            <a:pPr>
              <a:lnSpc>
                <a:spcPct val="150000"/>
              </a:lnSpc>
            </a:pPr>
            <a:r>
              <a:rPr lang="en-US" sz="2400" b="1"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6. Can view results and download it and can update his profile (Name – Email – Phone – password ).</a:t>
            </a:r>
            <a:endParaRPr lang="en-US" sz="24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600" i="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Tree>
    <p:extLst>
      <p:ext uri="{BB962C8B-B14F-4D97-AF65-F5344CB8AC3E}">
        <p14:creationId xmlns:p14="http://schemas.microsoft.com/office/powerpoint/2010/main" val="1837699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D20D-3637-3C20-1833-D019676F03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79D008-9D63-75CD-52DD-7552A081C04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4" name="Freeform 4">
            <a:extLst>
              <a:ext uri="{FF2B5EF4-FFF2-40B4-BE49-F238E27FC236}">
                <a16:creationId xmlns:a16="http://schemas.microsoft.com/office/drawing/2014/main" id="{D6B33CA3-CB2B-B111-C172-811FEF7CFC37}"/>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2CAE3CD8-8CF8-BC2A-F656-CFD2005311DB}"/>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E9553A4C-6E4D-D2CB-81FC-FCE9D2C42478}"/>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9B684084-FB9B-C0EB-0ED7-5E9C9E6C21D1}"/>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88FF4C81-D982-33B6-8234-128B85E1925E}"/>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44F9140B-9614-4C9B-2C8B-814C0DBBACC2}"/>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0BB74F77-AA00-2343-CF22-16579A918A86}"/>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10C62D2D-0F6C-DFDE-EBFB-A90320FF0EC6}"/>
              </a:ext>
            </a:extLst>
          </p:cNvPr>
          <p:cNvSpPr txBox="1"/>
          <p:nvPr/>
        </p:nvSpPr>
        <p:spPr>
          <a:xfrm>
            <a:off x="88731" y="0"/>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Admin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D70151BB-93C7-05CC-0F2F-B08FCB940A1F}"/>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pic>
        <p:nvPicPr>
          <p:cNvPr id="16" name="Picture 15">
            <a:extLst>
              <a:ext uri="{FF2B5EF4-FFF2-40B4-BE49-F238E27FC236}">
                <a16:creationId xmlns:a16="http://schemas.microsoft.com/office/drawing/2014/main" id="{F4D13FEF-298C-2904-7248-062791A025C2}"/>
              </a:ext>
            </a:extLst>
          </p:cNvPr>
          <p:cNvPicPr>
            <a:picLocks noChangeAspect="1"/>
          </p:cNvPicPr>
          <p:nvPr/>
        </p:nvPicPr>
        <p:blipFill rotWithShape="1">
          <a:blip r:embed="rId17"/>
          <a:srcRect b="41013"/>
          <a:stretch/>
        </p:blipFill>
        <p:spPr>
          <a:xfrm>
            <a:off x="397990" y="932896"/>
            <a:ext cx="13266274" cy="3305881"/>
          </a:xfrm>
          <a:prstGeom prst="rect">
            <a:avLst/>
          </a:prstGeom>
        </p:spPr>
      </p:pic>
      <p:pic>
        <p:nvPicPr>
          <p:cNvPr id="20" name="Picture 19">
            <a:extLst>
              <a:ext uri="{FF2B5EF4-FFF2-40B4-BE49-F238E27FC236}">
                <a16:creationId xmlns:a16="http://schemas.microsoft.com/office/drawing/2014/main" id="{F16906D3-C62C-9D51-F26E-74E7D72C62FD}"/>
              </a:ext>
            </a:extLst>
          </p:cNvPr>
          <p:cNvPicPr>
            <a:picLocks noChangeAspect="1"/>
          </p:cNvPicPr>
          <p:nvPr/>
        </p:nvPicPr>
        <p:blipFill>
          <a:blip r:embed="rId18"/>
          <a:stretch>
            <a:fillRect/>
          </a:stretch>
        </p:blipFill>
        <p:spPr>
          <a:xfrm>
            <a:off x="424724" y="3742054"/>
            <a:ext cx="12986476" cy="2865320"/>
          </a:xfrm>
          <a:prstGeom prst="rect">
            <a:avLst/>
          </a:prstGeom>
        </p:spPr>
      </p:pic>
      <p:pic>
        <p:nvPicPr>
          <p:cNvPr id="27" name="Picture 26">
            <a:extLst>
              <a:ext uri="{FF2B5EF4-FFF2-40B4-BE49-F238E27FC236}">
                <a16:creationId xmlns:a16="http://schemas.microsoft.com/office/drawing/2014/main" id="{3C7DC055-AFC5-4F5B-5AB5-CE3833B57337}"/>
              </a:ext>
            </a:extLst>
          </p:cNvPr>
          <p:cNvPicPr>
            <a:picLocks noChangeAspect="1"/>
          </p:cNvPicPr>
          <p:nvPr/>
        </p:nvPicPr>
        <p:blipFill>
          <a:blip r:embed="rId19"/>
          <a:stretch>
            <a:fillRect/>
          </a:stretch>
        </p:blipFill>
        <p:spPr>
          <a:xfrm>
            <a:off x="247148" y="6615479"/>
            <a:ext cx="13164052" cy="3836652"/>
          </a:xfrm>
          <a:prstGeom prst="rect">
            <a:avLst/>
          </a:prstGeom>
        </p:spPr>
      </p:pic>
    </p:spTree>
    <p:extLst>
      <p:ext uri="{BB962C8B-B14F-4D97-AF65-F5344CB8AC3E}">
        <p14:creationId xmlns:p14="http://schemas.microsoft.com/office/powerpoint/2010/main" val="233477184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D20D-3637-3C20-1833-D019676F03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79D008-9D63-75CD-52DD-7552A081C04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4" name="Freeform 4">
            <a:extLst>
              <a:ext uri="{FF2B5EF4-FFF2-40B4-BE49-F238E27FC236}">
                <a16:creationId xmlns:a16="http://schemas.microsoft.com/office/drawing/2014/main" id="{D6B33CA3-CB2B-B111-C172-811FEF7CFC37}"/>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2CAE3CD8-8CF8-BC2A-F656-CFD2005311DB}"/>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E9553A4C-6E4D-D2CB-81FC-FCE9D2C42478}"/>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9B684084-FB9B-C0EB-0ED7-5E9C9E6C21D1}"/>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88FF4C81-D982-33B6-8234-128B85E1925E}"/>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44F9140B-9614-4C9B-2C8B-814C0DBBACC2}"/>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0BB74F77-AA00-2343-CF22-16579A918A86}"/>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10C62D2D-0F6C-DFDE-EBFB-A90320FF0EC6}"/>
              </a:ext>
            </a:extLst>
          </p:cNvPr>
          <p:cNvSpPr txBox="1"/>
          <p:nvPr/>
        </p:nvSpPr>
        <p:spPr>
          <a:xfrm>
            <a:off x="88731" y="0"/>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Admin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D70151BB-93C7-05CC-0F2F-B08FCB940A1F}"/>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pic>
        <p:nvPicPr>
          <p:cNvPr id="8" name="Picture 7">
            <a:extLst>
              <a:ext uri="{FF2B5EF4-FFF2-40B4-BE49-F238E27FC236}">
                <a16:creationId xmlns:a16="http://schemas.microsoft.com/office/drawing/2014/main" id="{9261B890-F0EE-9782-D13F-BBBC4FB4BD15}"/>
              </a:ext>
            </a:extLst>
          </p:cNvPr>
          <p:cNvPicPr>
            <a:picLocks noChangeAspect="1"/>
          </p:cNvPicPr>
          <p:nvPr/>
        </p:nvPicPr>
        <p:blipFill>
          <a:blip r:embed="rId17"/>
          <a:stretch>
            <a:fillRect/>
          </a:stretch>
        </p:blipFill>
        <p:spPr>
          <a:xfrm>
            <a:off x="102399" y="977365"/>
            <a:ext cx="13990320" cy="389080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636902B-28FC-062D-948D-81412F98FF6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679889" y="4865703"/>
            <a:ext cx="9629378" cy="8202710"/>
          </a:xfrm>
          <a:prstGeom prst="rect">
            <a:avLst/>
          </a:prstGeom>
        </p:spPr>
      </p:pic>
    </p:spTree>
    <p:extLst>
      <p:ext uri="{BB962C8B-B14F-4D97-AF65-F5344CB8AC3E}">
        <p14:creationId xmlns:p14="http://schemas.microsoft.com/office/powerpoint/2010/main" val="13810357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6896807" y="8713208"/>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US"/>
          </a:p>
        </p:txBody>
      </p:sp>
      <p:sp>
        <p:nvSpPr>
          <p:cNvPr id="18" name="Freeform 18"/>
          <p:cNvSpPr/>
          <p:nvPr/>
        </p:nvSpPr>
        <p:spPr>
          <a:xfrm>
            <a:off x="114953" y="55864"/>
            <a:ext cx="3008702" cy="2816537"/>
          </a:xfrm>
          <a:custGeom>
            <a:avLst/>
            <a:gdLst/>
            <a:ahLst/>
            <a:cxnLst/>
            <a:rect l="l" t="t" r="r" b="b"/>
            <a:pathLst>
              <a:path w="4356926" h="4282985">
                <a:moveTo>
                  <a:pt x="0" y="0"/>
                </a:moveTo>
                <a:lnTo>
                  <a:pt x="4356926" y="0"/>
                </a:lnTo>
                <a:lnTo>
                  <a:pt x="4356926" y="4282985"/>
                </a:lnTo>
                <a:lnTo>
                  <a:pt x="0" y="4282985"/>
                </a:lnTo>
                <a:lnTo>
                  <a:pt x="0" y="0"/>
                </a:lnTo>
                <a:close/>
              </a:path>
            </a:pathLst>
          </a:custGeom>
          <a:blipFill>
            <a:blip r:embed="rId24"/>
            <a:stretch>
              <a:fillRect t="-552" b="-1174"/>
            </a:stretch>
          </a:blipFill>
        </p:spPr>
        <p:txBody>
          <a:bodyPr/>
          <a:lstStyle/>
          <a:p>
            <a:endParaRPr lang="en-US" dirty="0"/>
          </a:p>
        </p:txBody>
      </p:sp>
      <p:sp>
        <p:nvSpPr>
          <p:cNvPr id="19" name="Freeform 19"/>
          <p:cNvSpPr/>
          <p:nvPr/>
        </p:nvSpPr>
        <p:spPr>
          <a:xfrm>
            <a:off x="15129985" y="90504"/>
            <a:ext cx="2772754" cy="2816537"/>
          </a:xfrm>
          <a:custGeom>
            <a:avLst/>
            <a:gdLst/>
            <a:ahLst/>
            <a:cxnLst/>
            <a:rect l="l" t="t" r="r" b="b"/>
            <a:pathLst>
              <a:path w="5007994" h="5007994">
                <a:moveTo>
                  <a:pt x="0" y="0"/>
                </a:moveTo>
                <a:lnTo>
                  <a:pt x="5007994" y="0"/>
                </a:lnTo>
                <a:lnTo>
                  <a:pt x="5007994" y="5007994"/>
                </a:lnTo>
                <a:lnTo>
                  <a:pt x="0" y="5007994"/>
                </a:lnTo>
                <a:lnTo>
                  <a:pt x="0" y="0"/>
                </a:lnTo>
                <a:close/>
              </a:path>
            </a:pathLst>
          </a:custGeom>
          <a:blipFill>
            <a:blip r:embed="rId25"/>
            <a:stretch>
              <a:fillRect/>
            </a:stretch>
          </a:blipFill>
          <a:ln>
            <a:solidFill>
              <a:schemeClr val="accent4">
                <a:lumMod val="75000"/>
              </a:schemeClr>
            </a:solidFill>
          </a:ln>
        </p:spPr>
        <p:txBody>
          <a:bodyPr/>
          <a:lstStyle/>
          <a:p>
            <a:endParaRPr lang="en-US"/>
          </a:p>
        </p:txBody>
      </p:sp>
      <p:graphicFrame>
        <p:nvGraphicFramePr>
          <p:cNvPr id="25" name="Table 24">
            <a:extLst>
              <a:ext uri="{FF2B5EF4-FFF2-40B4-BE49-F238E27FC236}">
                <a16:creationId xmlns:a16="http://schemas.microsoft.com/office/drawing/2014/main" id="{9B8A2E19-6F2E-0A95-FAEA-A7C5ED3250CF}"/>
              </a:ext>
            </a:extLst>
          </p:cNvPr>
          <p:cNvGraphicFramePr>
            <a:graphicFrameLocks noGrp="1"/>
          </p:cNvGraphicFramePr>
          <p:nvPr>
            <p:extLst>
              <p:ext uri="{D42A27DB-BD31-4B8C-83A1-F6EECF244321}">
                <p14:modId xmlns:p14="http://schemas.microsoft.com/office/powerpoint/2010/main" val="1863403520"/>
              </p:ext>
            </p:extLst>
          </p:nvPr>
        </p:nvGraphicFramePr>
        <p:xfrm>
          <a:off x="2667000" y="3651151"/>
          <a:ext cx="12078984" cy="4023360"/>
        </p:xfrm>
        <a:graphic>
          <a:graphicData uri="http://schemas.openxmlformats.org/drawingml/2006/table">
            <a:tbl>
              <a:tblPr firstRow="1" bandRow="1">
                <a:tableStyleId>{5C22544A-7EE6-4342-B048-85BDC9FD1C3A}</a:tableStyleId>
              </a:tblPr>
              <a:tblGrid>
                <a:gridCol w="5982984">
                  <a:extLst>
                    <a:ext uri="{9D8B030D-6E8A-4147-A177-3AD203B41FA5}">
                      <a16:colId xmlns:a16="http://schemas.microsoft.com/office/drawing/2014/main" val="73784226"/>
                    </a:ext>
                  </a:extLst>
                </a:gridCol>
                <a:gridCol w="6096000">
                  <a:extLst>
                    <a:ext uri="{9D8B030D-6E8A-4147-A177-3AD203B41FA5}">
                      <a16:colId xmlns:a16="http://schemas.microsoft.com/office/drawing/2014/main" val="1171362454"/>
                    </a:ext>
                  </a:extLst>
                </a:gridCol>
              </a:tblGrid>
              <a:tr h="0">
                <a:tc>
                  <a:txBody>
                    <a:bodyPr/>
                    <a:lstStyle/>
                    <a:p>
                      <a:r>
                        <a:rPr lang="en-US" dirty="0"/>
                        <a:t>Student Name </a:t>
                      </a:r>
                    </a:p>
                  </a:txBody>
                  <a:tcPr/>
                </a:tc>
                <a:tc>
                  <a:txBody>
                    <a:bodyPr/>
                    <a:lstStyle/>
                    <a:p>
                      <a:r>
                        <a:rPr lang="en-US" dirty="0"/>
                        <a:t> ACADEMIC ID   </a:t>
                      </a:r>
                    </a:p>
                  </a:txBody>
                  <a:tcPr/>
                </a:tc>
                <a:extLst>
                  <a:ext uri="{0D108BD9-81ED-4DB2-BD59-A6C34878D82A}">
                    <a16:rowId xmlns:a16="http://schemas.microsoft.com/office/drawing/2014/main" val="3065914392"/>
                  </a:ext>
                </a:extLst>
              </a:tr>
              <a:tr h="422950">
                <a:tc>
                  <a:txBody>
                    <a:bodyPr/>
                    <a:lstStyle/>
                    <a:p>
                      <a:r>
                        <a:rPr lang="en-US" dirty="0"/>
                        <a:t>Joseph Magdy Habib</a:t>
                      </a:r>
                    </a:p>
                  </a:txBody>
                  <a:tcPr/>
                </a:tc>
                <a:tc>
                  <a:txBody>
                    <a:bodyPr/>
                    <a:lstStyle/>
                    <a:p>
                      <a:r>
                        <a:rPr lang="en-US" dirty="0"/>
                        <a:t>2001666</a:t>
                      </a:r>
                    </a:p>
                  </a:txBody>
                  <a:tcPr/>
                </a:tc>
                <a:extLst>
                  <a:ext uri="{0D108BD9-81ED-4DB2-BD59-A6C34878D82A}">
                    <a16:rowId xmlns:a16="http://schemas.microsoft.com/office/drawing/2014/main" val="2836582061"/>
                  </a:ext>
                </a:extLst>
              </a:tr>
              <a:tr h="370840">
                <a:tc>
                  <a:txBody>
                    <a:bodyPr/>
                    <a:lstStyle/>
                    <a:p>
                      <a:r>
                        <a:rPr lang="en-US" dirty="0"/>
                        <a:t>Mostafa Yasser ElSayed </a:t>
                      </a:r>
                    </a:p>
                  </a:txBody>
                  <a:tcPr/>
                </a:tc>
                <a:tc>
                  <a:txBody>
                    <a:bodyPr/>
                    <a:lstStyle/>
                    <a:p>
                      <a:r>
                        <a:rPr lang="en-US" dirty="0"/>
                        <a:t>2000506</a:t>
                      </a:r>
                    </a:p>
                  </a:txBody>
                  <a:tcPr/>
                </a:tc>
                <a:extLst>
                  <a:ext uri="{0D108BD9-81ED-4DB2-BD59-A6C34878D82A}">
                    <a16:rowId xmlns:a16="http://schemas.microsoft.com/office/drawing/2014/main" val="513750582"/>
                  </a:ext>
                </a:extLst>
              </a:tr>
              <a:tr h="370840">
                <a:tc>
                  <a:txBody>
                    <a:bodyPr/>
                    <a:lstStyle/>
                    <a:p>
                      <a:r>
                        <a:rPr lang="en-US" dirty="0"/>
                        <a:t>Akram Hosny Helmy</a:t>
                      </a:r>
                    </a:p>
                  </a:txBody>
                  <a:tcPr/>
                </a:tc>
                <a:tc>
                  <a:txBody>
                    <a:bodyPr/>
                    <a:lstStyle/>
                    <a:p>
                      <a:r>
                        <a:rPr lang="en-US" dirty="0"/>
                        <a:t>2001770</a:t>
                      </a:r>
                    </a:p>
                  </a:txBody>
                  <a:tcPr/>
                </a:tc>
                <a:extLst>
                  <a:ext uri="{0D108BD9-81ED-4DB2-BD59-A6C34878D82A}">
                    <a16:rowId xmlns:a16="http://schemas.microsoft.com/office/drawing/2014/main" val="1111440"/>
                  </a:ext>
                </a:extLst>
              </a:tr>
              <a:tr h="370840">
                <a:tc>
                  <a:txBody>
                    <a:bodyPr/>
                    <a:lstStyle/>
                    <a:p>
                      <a:r>
                        <a:rPr lang="en-US" dirty="0"/>
                        <a:t>Mahmoud Karam Mahmoud </a:t>
                      </a:r>
                    </a:p>
                  </a:txBody>
                  <a:tcPr/>
                </a:tc>
                <a:tc>
                  <a:txBody>
                    <a:bodyPr/>
                    <a:lstStyle/>
                    <a:p>
                      <a:r>
                        <a:rPr lang="en-US" sz="2700" b="0" i="0" kern="1200" dirty="0">
                          <a:solidFill>
                            <a:schemeClr val="dk1"/>
                          </a:solidFill>
                          <a:effectLst/>
                          <a:latin typeface="+mn-lt"/>
                          <a:ea typeface="+mn-ea"/>
                          <a:cs typeface="+mn-cs"/>
                        </a:rPr>
                        <a:t>2001893</a:t>
                      </a:r>
                      <a:endParaRPr lang="en-US" dirty="0"/>
                    </a:p>
                  </a:txBody>
                  <a:tcPr/>
                </a:tc>
                <a:extLst>
                  <a:ext uri="{0D108BD9-81ED-4DB2-BD59-A6C34878D82A}">
                    <a16:rowId xmlns:a16="http://schemas.microsoft.com/office/drawing/2014/main" val="3483104756"/>
                  </a:ext>
                </a:extLst>
              </a:tr>
              <a:tr h="370840">
                <a:tc>
                  <a:txBody>
                    <a:bodyPr/>
                    <a:lstStyle/>
                    <a:p>
                      <a:r>
                        <a:rPr lang="en-US" dirty="0"/>
                        <a:t>Ahmed Yasser </a:t>
                      </a:r>
                      <a:r>
                        <a:rPr lang="en-US" dirty="0" err="1"/>
                        <a:t>AbdElazem</a:t>
                      </a:r>
                      <a:r>
                        <a:rPr lang="en-US" dirty="0"/>
                        <a:t> </a:t>
                      </a:r>
                    </a:p>
                  </a:txBody>
                  <a:tcPr/>
                </a:tc>
                <a:tc>
                  <a:txBody>
                    <a:bodyPr/>
                    <a:lstStyle/>
                    <a:p>
                      <a:r>
                        <a:rPr lang="en-US" sz="2700" b="0" i="0" kern="1200" dirty="0">
                          <a:solidFill>
                            <a:schemeClr val="dk1"/>
                          </a:solidFill>
                          <a:effectLst/>
                          <a:latin typeface="+mn-lt"/>
                          <a:ea typeface="+mn-ea"/>
                          <a:cs typeface="+mn-cs"/>
                        </a:rPr>
                        <a:t>2001702</a:t>
                      </a:r>
                      <a:endParaRPr lang="en-US" dirty="0"/>
                    </a:p>
                  </a:txBody>
                  <a:tcPr/>
                </a:tc>
                <a:extLst>
                  <a:ext uri="{0D108BD9-81ED-4DB2-BD59-A6C34878D82A}">
                    <a16:rowId xmlns:a16="http://schemas.microsoft.com/office/drawing/2014/main" val="3733283399"/>
                  </a:ext>
                </a:extLst>
              </a:tr>
              <a:tr h="370840">
                <a:tc>
                  <a:txBody>
                    <a:bodyPr/>
                    <a:lstStyle/>
                    <a:p>
                      <a:r>
                        <a:rPr lang="en-US" dirty="0"/>
                        <a:t>Ahmed Nasser </a:t>
                      </a:r>
                      <a:r>
                        <a:rPr lang="en-US" dirty="0" err="1"/>
                        <a:t>AbdElarouf</a:t>
                      </a:r>
                      <a:r>
                        <a:rPr lang="en-US" dirty="0"/>
                        <a:t> </a:t>
                      </a:r>
                    </a:p>
                  </a:txBody>
                  <a:tcPr/>
                </a:tc>
                <a:tc>
                  <a:txBody>
                    <a:bodyPr/>
                    <a:lstStyle/>
                    <a:p>
                      <a:r>
                        <a:rPr lang="en-US" dirty="0"/>
                        <a:t>2001712</a:t>
                      </a:r>
                    </a:p>
                  </a:txBody>
                  <a:tcPr/>
                </a:tc>
                <a:extLst>
                  <a:ext uri="{0D108BD9-81ED-4DB2-BD59-A6C34878D82A}">
                    <a16:rowId xmlns:a16="http://schemas.microsoft.com/office/drawing/2014/main" val="3008853678"/>
                  </a:ext>
                </a:extLst>
              </a:tr>
              <a:tr h="370840">
                <a:tc>
                  <a:txBody>
                    <a:bodyPr/>
                    <a:lstStyle/>
                    <a:p>
                      <a:r>
                        <a:rPr lang="en-US" dirty="0" err="1"/>
                        <a:t>Eyad</a:t>
                      </a:r>
                      <a:r>
                        <a:rPr lang="en-US" dirty="0"/>
                        <a:t> Hesham Ahmed</a:t>
                      </a:r>
                    </a:p>
                  </a:txBody>
                  <a:tcPr/>
                </a:tc>
                <a:tc>
                  <a:txBody>
                    <a:bodyPr/>
                    <a:lstStyle/>
                    <a:p>
                      <a:r>
                        <a:rPr lang="en-US" sz="2700" b="0" i="0" kern="1200" dirty="0">
                          <a:solidFill>
                            <a:schemeClr val="dk1"/>
                          </a:solidFill>
                          <a:effectLst/>
                          <a:latin typeface="+mn-lt"/>
                          <a:ea typeface="+mn-ea"/>
                          <a:cs typeface="+mn-cs"/>
                        </a:rPr>
                        <a:t>2001206</a:t>
                      </a:r>
                      <a:endParaRPr lang="en-US" dirty="0"/>
                    </a:p>
                  </a:txBody>
                  <a:tcPr/>
                </a:tc>
                <a:extLst>
                  <a:ext uri="{0D108BD9-81ED-4DB2-BD59-A6C34878D82A}">
                    <a16:rowId xmlns:a16="http://schemas.microsoft.com/office/drawing/2014/main" val="3753020077"/>
                  </a:ext>
                </a:extLst>
              </a:tr>
            </a:tbl>
          </a:graphicData>
        </a:graphic>
      </p:graphicFrame>
      <p:sp>
        <p:nvSpPr>
          <p:cNvPr id="27" name="TextBox 26">
            <a:extLst>
              <a:ext uri="{FF2B5EF4-FFF2-40B4-BE49-F238E27FC236}">
                <a16:creationId xmlns:a16="http://schemas.microsoft.com/office/drawing/2014/main" id="{A09F81CA-77D8-D653-1C17-51279EB02C59}"/>
              </a:ext>
            </a:extLst>
          </p:cNvPr>
          <p:cNvSpPr txBox="1"/>
          <p:nvPr/>
        </p:nvSpPr>
        <p:spPr>
          <a:xfrm>
            <a:off x="3832613" y="2843268"/>
            <a:ext cx="9061350" cy="707886"/>
          </a:xfrm>
          <a:prstGeom prst="rect">
            <a:avLst/>
          </a:prstGeom>
          <a:noFill/>
        </p:spPr>
        <p:txBody>
          <a:bodyPr wrap="square" rtlCol="0">
            <a:spAutoFit/>
          </a:bodyPr>
          <a:lstStyle/>
          <a:p>
            <a:pPr algn="ctr"/>
            <a:r>
              <a:rPr lang="en-US" sz="4000" b="1" dirty="0">
                <a:solidFill>
                  <a:srgbClr val="002060"/>
                </a:solidFill>
              </a:rPr>
              <a:t>Students participating in the project</a:t>
            </a:r>
          </a:p>
        </p:txBody>
      </p:sp>
      <p:sp>
        <p:nvSpPr>
          <p:cNvPr id="28" name="TextBox 27">
            <a:extLst>
              <a:ext uri="{FF2B5EF4-FFF2-40B4-BE49-F238E27FC236}">
                <a16:creationId xmlns:a16="http://schemas.microsoft.com/office/drawing/2014/main" id="{7ABE3A02-ABD3-8C4F-5646-D13FD3338E9A}"/>
              </a:ext>
            </a:extLst>
          </p:cNvPr>
          <p:cNvSpPr txBox="1"/>
          <p:nvPr/>
        </p:nvSpPr>
        <p:spPr>
          <a:xfrm>
            <a:off x="4724400" y="8540136"/>
            <a:ext cx="6477000" cy="369332"/>
          </a:xfrm>
          <a:prstGeom prst="rect">
            <a:avLst/>
          </a:prstGeom>
          <a:noFill/>
        </p:spPr>
        <p:txBody>
          <a:bodyPr wrap="square" rtlCol="0">
            <a:spAutoFit/>
          </a:bodyPr>
          <a:lstStyle/>
          <a:p>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This Graduation project was Made By Center </a:t>
            </a:r>
            <a:r>
              <a:rPr lang="en-US"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Hurghada</a:t>
            </a:r>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p>
        </p:txBody>
      </p:sp>
    </p:spTree>
    <p:extLst>
      <p:ext uri="{BB962C8B-B14F-4D97-AF65-F5344CB8AC3E}">
        <p14:creationId xmlns:p14="http://schemas.microsoft.com/office/powerpoint/2010/main" val="3680211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D20D-3637-3C20-1833-D019676F03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79D008-9D63-75CD-52DD-7552A081C04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4" name="Freeform 4">
            <a:extLst>
              <a:ext uri="{FF2B5EF4-FFF2-40B4-BE49-F238E27FC236}">
                <a16:creationId xmlns:a16="http://schemas.microsoft.com/office/drawing/2014/main" id="{D6B33CA3-CB2B-B111-C172-811FEF7CFC37}"/>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2CAE3CD8-8CF8-BC2A-F656-CFD2005311DB}"/>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E9553A4C-6E4D-D2CB-81FC-FCE9D2C42478}"/>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9B684084-FB9B-C0EB-0ED7-5E9C9E6C21D1}"/>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88FF4C81-D982-33B6-8234-128B85E1925E}"/>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44F9140B-9614-4C9B-2C8B-814C0DBBACC2}"/>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0BB74F77-AA00-2343-CF22-16579A918A86}"/>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10C62D2D-0F6C-DFDE-EBFB-A90320FF0EC6}"/>
              </a:ext>
            </a:extLst>
          </p:cNvPr>
          <p:cNvSpPr txBox="1"/>
          <p:nvPr/>
        </p:nvSpPr>
        <p:spPr>
          <a:xfrm>
            <a:off x="88731" y="0"/>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Admin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D70151BB-93C7-05CC-0F2F-B08FCB940A1F}"/>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pic>
        <p:nvPicPr>
          <p:cNvPr id="12" name="Picture 11">
            <a:extLst>
              <a:ext uri="{FF2B5EF4-FFF2-40B4-BE49-F238E27FC236}">
                <a16:creationId xmlns:a16="http://schemas.microsoft.com/office/drawing/2014/main" id="{C5D26930-F8A9-40B1-6389-9BDE5506C856}"/>
              </a:ext>
            </a:extLst>
          </p:cNvPr>
          <p:cNvPicPr>
            <a:picLocks noChangeAspect="1"/>
          </p:cNvPicPr>
          <p:nvPr/>
        </p:nvPicPr>
        <p:blipFill>
          <a:blip r:embed="rId17"/>
          <a:stretch>
            <a:fillRect/>
          </a:stretch>
        </p:blipFill>
        <p:spPr>
          <a:xfrm>
            <a:off x="228600" y="2317881"/>
            <a:ext cx="16002000" cy="4406962"/>
          </a:xfrm>
          <a:prstGeom prst="rect">
            <a:avLst/>
          </a:prstGeom>
        </p:spPr>
      </p:pic>
    </p:spTree>
    <p:extLst>
      <p:ext uri="{BB962C8B-B14F-4D97-AF65-F5344CB8AC3E}">
        <p14:creationId xmlns:p14="http://schemas.microsoft.com/office/powerpoint/2010/main" val="319102559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D20D-3637-3C20-1833-D019676F03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79D008-9D63-75CD-52DD-7552A081C04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13" name="TextBox 13">
            <a:extLst>
              <a:ext uri="{FF2B5EF4-FFF2-40B4-BE49-F238E27FC236}">
                <a16:creationId xmlns:a16="http://schemas.microsoft.com/office/drawing/2014/main" id="{10C62D2D-0F6C-DFDE-EBFB-A90320FF0EC6}"/>
              </a:ext>
            </a:extLst>
          </p:cNvPr>
          <p:cNvSpPr txBox="1"/>
          <p:nvPr/>
        </p:nvSpPr>
        <p:spPr>
          <a:xfrm>
            <a:off x="111607" y="44885"/>
            <a:ext cx="83179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Admin </a:t>
            </a:r>
            <a:r>
              <a:rPr lang="en-US" sz="7200" b="1" i="1" dirty="0" err="1">
                <a:effectLst/>
                <a:latin typeface="Arial" panose="020B0604020202020204" pitchFamily="34" charset="0"/>
                <a:ea typeface="Times New Roman" panose="02020603050405020304" pitchFamily="18" charset="0"/>
                <a:cs typeface="Times New Roman" panose="02020603050405020304" pitchFamily="18" charset="0"/>
              </a:rPr>
              <a:t>FlowChart</a:t>
            </a: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D70151BB-93C7-05CC-0F2F-B08FCB940A1F}"/>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2" name="Arrow: Up 21">
            <a:hlinkClick r:id="rId3" action="ppaction://hlinksldjump"/>
            <a:extLst>
              <a:ext uri="{FF2B5EF4-FFF2-40B4-BE49-F238E27FC236}">
                <a16:creationId xmlns:a16="http://schemas.microsoft.com/office/drawing/2014/main" id="{B0F8AFB1-FEBA-DB4E-9F95-13C256FB98DC}"/>
              </a:ext>
            </a:extLst>
          </p:cNvPr>
          <p:cNvSpPr/>
          <p:nvPr/>
        </p:nvSpPr>
        <p:spPr>
          <a:xfrm>
            <a:off x="16852930" y="5600700"/>
            <a:ext cx="685800" cy="167732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EF621DD-7862-854F-203B-3773884E7B81}"/>
              </a:ext>
            </a:extLst>
          </p:cNvPr>
          <p:cNvSpPr txBox="1"/>
          <p:nvPr/>
        </p:nvSpPr>
        <p:spPr>
          <a:xfrm>
            <a:off x="16319530" y="5089868"/>
            <a:ext cx="2438400" cy="461665"/>
          </a:xfrm>
          <a:prstGeom prst="rect">
            <a:avLst/>
          </a:prstGeom>
          <a:noFill/>
          <a:ln>
            <a:noFill/>
          </a:ln>
        </p:spPr>
        <p:txBody>
          <a:bodyPr wrap="square" rtlCol="0">
            <a:spAutoFit/>
          </a:bodyPr>
          <a:lstStyle/>
          <a:p>
            <a:r>
              <a:rPr lang="en-US" sz="2400" b="1" dirty="0"/>
              <a:t>Click Here</a:t>
            </a:r>
          </a:p>
        </p:txBody>
      </p:sp>
      <p:pic>
        <p:nvPicPr>
          <p:cNvPr id="16" name="Picture 15" descr="A diagram of a flowchart&#10;&#10;Description automatically generated">
            <a:extLst>
              <a:ext uri="{FF2B5EF4-FFF2-40B4-BE49-F238E27FC236}">
                <a16:creationId xmlns:a16="http://schemas.microsoft.com/office/drawing/2014/main" id="{CC8C6AEE-3B04-87A5-15DB-9914664E7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07" y="1197766"/>
            <a:ext cx="16207923" cy="9245117"/>
          </a:xfrm>
          <a:prstGeom prst="rect">
            <a:avLst/>
          </a:prstGeom>
        </p:spPr>
      </p:pic>
      <p:pic>
        <p:nvPicPr>
          <p:cNvPr id="1030" name="Picture 6">
            <a:extLst>
              <a:ext uri="{FF2B5EF4-FFF2-40B4-BE49-F238E27FC236}">
                <a16:creationId xmlns:a16="http://schemas.microsoft.com/office/drawing/2014/main" id="{ABD6577B-50A3-159E-5810-C3C7CDE4E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98" y="2482971"/>
            <a:ext cx="701542" cy="127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9539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C7265-AF1B-9257-7203-AC3CD29FDD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817948-7F4C-E10D-1F4A-A8CA3D6F988F}"/>
              </a:ext>
            </a:extLst>
          </p:cNvPr>
          <p:cNvSpPr/>
          <p:nvPr/>
        </p:nvSpPr>
        <p:spPr>
          <a:xfrm>
            <a:off x="-76200" y="20491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0274B6BC-3394-15C8-9774-2CACD5AEF649}"/>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6" name="Freeform 6">
            <a:extLst>
              <a:ext uri="{FF2B5EF4-FFF2-40B4-BE49-F238E27FC236}">
                <a16:creationId xmlns:a16="http://schemas.microsoft.com/office/drawing/2014/main" id="{103319CE-D9C5-9F73-69EE-6120E4473A5A}"/>
              </a:ext>
            </a:extLst>
          </p:cNvPr>
          <p:cNvSpPr/>
          <p:nvPr/>
        </p:nvSpPr>
        <p:spPr>
          <a:xfrm rot="-950933">
            <a:off x="-2999844" y="3598964"/>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AFEDFEF2-063D-32FA-915A-D18F00C9E950}"/>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85D2C980-9983-464C-EBBF-013CAFD99466}"/>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938ED63F-70DB-E796-39B8-A84A9E930114}"/>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FE4E3D67-5929-89BF-08E3-54E7F06808B9}"/>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C3C534C5-4502-3943-4505-1A36FDD791E8}"/>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0CD79CD7-4CCF-0BDC-5AB7-DA6B70FA050A}"/>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DETAILS: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6A663754-5565-D50D-A65F-3396B230446D}"/>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17">
              <a:alphaModFix amt="57000"/>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060AD590-2A3A-B4C2-2D94-77A1A245ACAB}"/>
              </a:ext>
            </a:extLst>
          </p:cNvPr>
          <p:cNvSpPr txBox="1"/>
          <p:nvPr/>
        </p:nvSpPr>
        <p:spPr>
          <a:xfrm>
            <a:off x="826027" y="1652607"/>
            <a:ext cx="17453027" cy="9600898"/>
          </a:xfrm>
          <a:prstGeom prst="rect">
            <a:avLst/>
          </a:prstGeom>
        </p:spPr>
        <p:txBody>
          <a:bodyPr wrap="square"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2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2200" b="1" i="1" dirty="0">
                <a:effectLst/>
                <a:latin typeface="Arial" panose="020B0604020202020204" pitchFamily="34" charset="0"/>
                <a:ea typeface="Times New Roman" panose="02020603050405020304" pitchFamily="18" charset="0"/>
                <a:cs typeface="Times New Roman" panose="02020603050405020304" pitchFamily="18" charset="0"/>
                <a:hlinkClick r:id="rId19" action="ppaction://hlinksldjump"/>
              </a:rPr>
              <a:t> 1</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19" action="ppaction://hlinksldjump"/>
              </a:rPr>
              <a:t>.REGISTER </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100" i="1" dirty="0">
                <a:effectLst/>
                <a:latin typeface="Arial" panose="020B0604020202020204" pitchFamily="34" charset="0"/>
                <a:ea typeface="Times New Roman" panose="02020603050405020304" pitchFamily="18" charset="0"/>
                <a:cs typeface="Times New Roman" panose="02020603050405020304" pitchFamily="18" charset="0"/>
              </a:rPr>
              <a:t>To be authenticated first have to be registered.</a:t>
            </a: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2100" b="1"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20" action="ppaction://hlinksldjump"/>
              </a:rPr>
              <a:t>2.LOGIN : </a:t>
            </a:r>
            <a:r>
              <a:rPr lang="en-US" sz="2100" i="1" dirty="0">
                <a:effectLst/>
                <a:latin typeface="Arial" panose="020B0604020202020204" pitchFamily="34" charset="0"/>
                <a:ea typeface="Times New Roman" panose="02020603050405020304" pitchFamily="18" charset="0"/>
                <a:cs typeface="Times New Roman" panose="02020603050405020304" pitchFamily="18" charset="0"/>
              </a:rPr>
              <a:t>The Registered User Can be Allowed to view inner details for which he  Permitted</a:t>
            </a: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2100" b="1"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21" action="ppaction://hlinksldjump"/>
              </a:rPr>
              <a:t>3.CHANGE PASSWORD&amp;FORGOTPASSWORD </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rPr>
              <a:t>:</a:t>
            </a:r>
            <a:r>
              <a:rPr lang="en-US" sz="2100" i="1" dirty="0">
                <a:effectLst/>
                <a:latin typeface="Arial" panose="020B0604020202020204" pitchFamily="34" charset="0"/>
                <a:ea typeface="Times New Roman" panose="02020603050405020304" pitchFamily="18" charset="0"/>
                <a:cs typeface="Times New Roman" panose="02020603050405020304" pitchFamily="18" charset="0"/>
              </a:rPr>
              <a:t>User has rights to modify his login details&amp; also be informed through mails if he is unable to login</a:t>
            </a:r>
          </a:p>
          <a:p>
            <a:pPr marR="0" lvl="0">
              <a:spcBef>
                <a:spcPts val="0"/>
              </a:spcBef>
              <a:spcAft>
                <a:spcPts val="0"/>
              </a:spcAft>
            </a:pPr>
            <a:endParaRPr lang="en-US" sz="2100" i="1" dirty="0">
              <a:latin typeface="Arial" panose="020B060402020202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22" action="ppaction://hlinksldjump"/>
              </a:rPr>
              <a:t>4. Add a course and his topic (Title of lecture ).</a:t>
            </a:r>
            <a:endParaRPr lang="en-US" sz="21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endParaRPr lang="en-US" sz="21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r>
              <a:rPr lang="en-US" sz="2100" b="1" i="1" dirty="0">
                <a:latin typeface="Arial" panose="020B0604020202020204" pitchFamily="34" charset="0"/>
                <a:ea typeface="Times New Roman" panose="02020603050405020304" pitchFamily="18" charset="0"/>
                <a:cs typeface="Times New Roman" panose="02020603050405020304" pitchFamily="18" charset="0"/>
                <a:hlinkClick r:id="rId23" action="ppaction://hlinksldjump"/>
              </a:rPr>
              <a:t>5. </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23" action="ppaction://hlinksldjump"/>
              </a:rPr>
              <a:t>Make a group study and generate codes to student join by code or added by ins </a:t>
            </a:r>
            <a:endParaRPr lang="en-US" sz="21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1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2100" b="1" i="1" dirty="0">
                <a:latin typeface="Arial" panose="020B0604020202020204" pitchFamily="34" charset="0"/>
                <a:ea typeface="Times New Roman" panose="02020603050405020304" pitchFamily="18" charset="0"/>
                <a:cs typeface="Times New Roman" panose="02020603050405020304" pitchFamily="18" charset="0"/>
                <a:hlinkClick r:id="rId24" action="ppaction://hlinksldjump"/>
              </a:rPr>
              <a:t>6</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24" action="ppaction://hlinksldjump"/>
              </a:rPr>
              <a:t>.ADD QUESTIONS-DEPARTMENTS VERIFING </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rPr>
              <a:t>:</a:t>
            </a:r>
            <a:r>
              <a:rPr lang="en-US" sz="2100" i="1" dirty="0">
                <a:effectLst/>
                <a:latin typeface="Arial" panose="020B0604020202020204" pitchFamily="34" charset="0"/>
                <a:ea typeface="Times New Roman" panose="02020603050405020304" pitchFamily="18" charset="0"/>
                <a:cs typeface="Times New Roman" panose="02020603050405020304" pitchFamily="18" charset="0"/>
              </a:rPr>
              <a:t>According to flow of questions &amp; Technology he can add questions into the database.</a:t>
            </a: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2100" b="1" i="1" dirty="0">
                <a:latin typeface="Arial" panose="020B0604020202020204" pitchFamily="34" charset="0"/>
                <a:ea typeface="Times New Roman" panose="02020603050405020304" pitchFamily="18" charset="0"/>
                <a:cs typeface="Times New Roman" panose="02020603050405020304" pitchFamily="18" charset="0"/>
                <a:hlinkClick r:id="rId25" action="ppaction://hlinksldjump"/>
              </a:rPr>
              <a:t>7</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25" action="ppaction://hlinksldjump"/>
              </a:rPr>
              <a:t>.UPDATE QUESTIONS :  </a:t>
            </a:r>
            <a:r>
              <a:rPr lang="en-US" sz="2100" i="1" dirty="0">
                <a:effectLst/>
                <a:latin typeface="Arial" panose="020B0604020202020204" pitchFamily="34" charset="0"/>
                <a:ea typeface="Times New Roman" panose="02020603050405020304" pitchFamily="18" charset="0"/>
                <a:cs typeface="Times New Roman" panose="02020603050405020304" pitchFamily="18" charset="0"/>
              </a:rPr>
              <a:t>If any corrections in data of questions he can modify them</a:t>
            </a:r>
          </a:p>
          <a:p>
            <a:pPr marL="0" marR="0">
              <a:spcBef>
                <a:spcPts val="0"/>
              </a:spcBef>
              <a:spcAft>
                <a:spcPts val="0"/>
              </a:spcAft>
            </a:pPr>
            <a:r>
              <a:rPr lang="en-US" sz="21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2100" b="1" i="1" dirty="0">
                <a:solidFill>
                  <a:schemeClr val="accent1"/>
                </a:solidFill>
                <a:latin typeface="Arial" panose="020B0604020202020204" pitchFamily="34" charset="0"/>
                <a:ea typeface="Times New Roman" panose="02020603050405020304" pitchFamily="18" charset="0"/>
                <a:cs typeface="Times New Roman" panose="02020603050405020304" pitchFamily="18" charset="0"/>
              </a:rPr>
              <a:t>8</a:t>
            </a:r>
            <a:r>
              <a:rPr lang="en-US" sz="2100" b="1"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26" action="ppaction://hlinksldjump"/>
              </a:rPr>
              <a:t>CREATE EXAMS : </a:t>
            </a:r>
            <a:r>
              <a:rPr lang="en-US" sz="2100" i="1" dirty="0">
                <a:effectLst/>
                <a:latin typeface="Arial" panose="020B0604020202020204" pitchFamily="34" charset="0"/>
                <a:ea typeface="Times New Roman" panose="02020603050405020304" pitchFamily="18" charset="0"/>
                <a:cs typeface="Times New Roman" panose="02020603050405020304" pitchFamily="18" charset="0"/>
              </a:rPr>
              <a:t>He will be prepared schedule for exams  </a:t>
            </a: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2100" b="1" i="1" dirty="0">
                <a:latin typeface="Arial" panose="020B0604020202020204" pitchFamily="34" charset="0"/>
                <a:ea typeface="Times New Roman" panose="02020603050405020304" pitchFamily="18" charset="0"/>
                <a:cs typeface="Times New Roman" panose="02020603050405020304" pitchFamily="18" charset="0"/>
                <a:hlinkClick r:id="rId27" action="ppaction://hlinksldjump"/>
              </a:rPr>
              <a:t>9</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27" action="ppaction://hlinksldjump"/>
              </a:rPr>
              <a:t>.</a:t>
            </a:r>
            <a:r>
              <a:rPr lang="en-US" sz="2000" b="1" dirty="0">
                <a:solidFill>
                  <a:srgbClr val="FF0000"/>
                </a:solidFill>
                <a:hlinkClick r:id="rId27" action="ppaction://hlinksldjump"/>
              </a:rPr>
              <a:t> </a:t>
            </a:r>
            <a:r>
              <a:rPr lang="en-US" sz="2400" b="1" dirty="0">
                <a:hlinkClick r:id="rId27" action="ppaction://hlinksldjump"/>
              </a:rPr>
              <a:t>Assign a test &amp; exam to groups And</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27" action="ppaction://hlinksldjump"/>
              </a:rPr>
              <a:t> </a:t>
            </a:r>
            <a:r>
              <a:rPr lang="en-US" sz="2100" b="1" i="1" dirty="0">
                <a:effectLst/>
                <a:latin typeface="Arial" panose="020B0604020202020204" pitchFamily="34" charset="0"/>
                <a:ea typeface="Times New Roman" panose="02020603050405020304" pitchFamily="18" charset="0"/>
                <a:cs typeface="Times New Roman" panose="02020603050405020304" pitchFamily="18" charset="0"/>
                <a:hlinkClick r:id="rId27" action="ppaction://hlinksldjump"/>
              </a:rPr>
              <a:t>VIEW  EXAM DETAILS- VIEW NO OF REGISTERED STUDENTS</a:t>
            </a:r>
            <a:endParaRPr lang="en-US" sz="2400" b="1" dirty="0">
              <a:solidFill>
                <a:srgbClr val="FF0000"/>
              </a:solidFill>
            </a:endParaRPr>
          </a:p>
          <a:p>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1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14" name="Arrow: Up 13">
            <a:hlinkClick r:id="rId28" action="ppaction://hlinksldjump"/>
            <a:extLst>
              <a:ext uri="{FF2B5EF4-FFF2-40B4-BE49-F238E27FC236}">
                <a16:creationId xmlns:a16="http://schemas.microsoft.com/office/drawing/2014/main" id="{C16D6097-169C-7C54-E466-22D61B85C2F9}"/>
              </a:ext>
            </a:extLst>
          </p:cNvPr>
          <p:cNvSpPr/>
          <p:nvPr/>
        </p:nvSpPr>
        <p:spPr>
          <a:xfrm>
            <a:off x="15797621" y="7866929"/>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BAB2BB6-1AD8-5683-D2A1-AF9564B4A2D2}"/>
              </a:ext>
            </a:extLst>
          </p:cNvPr>
          <p:cNvSpPr txBox="1"/>
          <p:nvPr/>
        </p:nvSpPr>
        <p:spPr>
          <a:xfrm>
            <a:off x="14552718" y="8431640"/>
            <a:ext cx="1921085" cy="400110"/>
          </a:xfrm>
          <a:prstGeom prst="rect">
            <a:avLst/>
          </a:prstGeom>
          <a:noFill/>
        </p:spPr>
        <p:txBody>
          <a:bodyPr wrap="square" rtlCol="0">
            <a:spAutoFit/>
          </a:bodyPr>
          <a:lstStyle/>
          <a:p>
            <a:r>
              <a:rPr lang="en-US" sz="2000" b="1" dirty="0"/>
              <a:t>Click Here</a:t>
            </a:r>
          </a:p>
        </p:txBody>
      </p:sp>
    </p:spTree>
    <p:extLst>
      <p:ext uri="{BB962C8B-B14F-4D97-AF65-F5344CB8AC3E}">
        <p14:creationId xmlns:p14="http://schemas.microsoft.com/office/powerpoint/2010/main" val="2283533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6C39C-C0BA-AF93-D2EA-99A3BEF5EA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691A65-52BD-8BFE-367D-68744BEE7F8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4D8922A4-2602-A833-7EE3-8B7CA8FF9A65}"/>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CE2FFB25-F087-FEC4-D0D8-F4B44E5B6C69}"/>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2CFA0D7E-4592-B5E0-D1F5-7A366639AE32}"/>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01BE4192-327B-C1C5-F5B9-6F4A77152EE2}"/>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476109A6-5C13-E457-79B1-21AB250B6E87}"/>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136E9A13-A06E-0CA6-5654-913C011857DA}"/>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84724297-4F21-1D45-1D02-5F13A7713736}"/>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41DF6228-66C8-BE87-A578-E9BBB6DF3EAA}"/>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24886740-6D2C-6420-B120-11B06DD2765E}"/>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5E5A7E01-FE99-E8D4-A2A7-4D068368ABDE}"/>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D9F3EF60-169B-855C-47D4-7B8E0CEAEC15}"/>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1710FB67-0529-AEC5-F887-11C2EEB0825F}"/>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3" name="TextBox 22">
            <a:extLst>
              <a:ext uri="{FF2B5EF4-FFF2-40B4-BE49-F238E27FC236}">
                <a16:creationId xmlns:a16="http://schemas.microsoft.com/office/drawing/2014/main" id="{B6B02F97-4B08-084F-6EDC-EF768D67BD29}"/>
              </a:ext>
            </a:extLst>
          </p:cNvPr>
          <p:cNvSpPr txBox="1"/>
          <p:nvPr/>
        </p:nvSpPr>
        <p:spPr>
          <a:xfrm>
            <a:off x="14585047" y="4987559"/>
            <a:ext cx="2438400" cy="461665"/>
          </a:xfrm>
          <a:prstGeom prst="rect">
            <a:avLst/>
          </a:prstGeom>
          <a:noFill/>
          <a:ln>
            <a:noFill/>
          </a:ln>
        </p:spPr>
        <p:txBody>
          <a:bodyPr wrap="square" rtlCol="0">
            <a:spAutoFit/>
          </a:bodyPr>
          <a:lstStyle/>
          <a:p>
            <a:r>
              <a:rPr lang="en-US" sz="2400" b="1" dirty="0"/>
              <a:t>Click Here</a:t>
            </a:r>
          </a:p>
        </p:txBody>
      </p:sp>
      <p:sp>
        <p:nvSpPr>
          <p:cNvPr id="24" name="TextBox 23">
            <a:extLst>
              <a:ext uri="{FF2B5EF4-FFF2-40B4-BE49-F238E27FC236}">
                <a16:creationId xmlns:a16="http://schemas.microsoft.com/office/drawing/2014/main" id="{5DB90028-BC18-9505-CA43-C9318ADF887D}"/>
              </a:ext>
            </a:extLst>
          </p:cNvPr>
          <p:cNvSpPr txBox="1"/>
          <p:nvPr/>
        </p:nvSpPr>
        <p:spPr>
          <a:xfrm>
            <a:off x="11277924" y="1842237"/>
            <a:ext cx="3442892" cy="584775"/>
          </a:xfrm>
          <a:prstGeom prst="rect">
            <a:avLst/>
          </a:prstGeom>
          <a:noFill/>
        </p:spPr>
        <p:txBody>
          <a:bodyPr wrap="square" rtlCol="0">
            <a:spAutoFit/>
          </a:bodyPr>
          <a:lstStyle/>
          <a:p>
            <a:r>
              <a:rPr lang="en-US" sz="3200" b="1" dirty="0">
                <a:solidFill>
                  <a:srgbClr val="FF0000"/>
                </a:solidFill>
              </a:rPr>
              <a:t>Register</a:t>
            </a:r>
            <a:r>
              <a:rPr lang="en-US" dirty="0"/>
              <a:t> </a:t>
            </a:r>
          </a:p>
        </p:txBody>
      </p:sp>
      <p:pic>
        <p:nvPicPr>
          <p:cNvPr id="26" name="Picture 25">
            <a:extLst>
              <a:ext uri="{FF2B5EF4-FFF2-40B4-BE49-F238E27FC236}">
                <a16:creationId xmlns:a16="http://schemas.microsoft.com/office/drawing/2014/main" id="{89A45483-623D-58E4-47F6-A8C1ECAD7226}"/>
              </a:ext>
            </a:extLst>
          </p:cNvPr>
          <p:cNvPicPr>
            <a:picLocks noChangeAspect="1"/>
          </p:cNvPicPr>
          <p:nvPr/>
        </p:nvPicPr>
        <p:blipFill>
          <a:blip r:embed="rId23"/>
          <a:stretch>
            <a:fillRect/>
          </a:stretch>
        </p:blipFill>
        <p:spPr>
          <a:xfrm>
            <a:off x="1600200" y="2438501"/>
            <a:ext cx="12984847" cy="7110284"/>
          </a:xfrm>
          <a:prstGeom prst="rect">
            <a:avLst/>
          </a:prstGeom>
          <a:ln>
            <a:noFill/>
          </a:ln>
          <a:effectLst>
            <a:outerShdw blurRad="292100" dist="139700" dir="2700000" algn="tl" rotWithShape="0">
              <a:srgbClr val="333333">
                <a:alpha val="65000"/>
              </a:srgbClr>
            </a:outerShdw>
          </a:effectLst>
        </p:spPr>
      </p:pic>
      <p:sp>
        <p:nvSpPr>
          <p:cNvPr id="27" name="Arrow: Up 26">
            <a:hlinkClick r:id="rId24" action="ppaction://hlinksldjump"/>
            <a:extLst>
              <a:ext uri="{FF2B5EF4-FFF2-40B4-BE49-F238E27FC236}">
                <a16:creationId xmlns:a16="http://schemas.microsoft.com/office/drawing/2014/main" id="{E1C4FD9B-74CC-842C-962F-C741CD8F38FD}"/>
              </a:ext>
            </a:extLst>
          </p:cNvPr>
          <p:cNvSpPr/>
          <p:nvPr/>
        </p:nvSpPr>
        <p:spPr>
          <a:xfrm>
            <a:off x="16108418" y="4436808"/>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288748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4767-7D44-7C4C-21C7-18106AE0C5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140435-9AE4-82F2-AFF5-6686F26C339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3B5366A0-FE28-9C20-53A8-BE8F260406B9}"/>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4B9F04E1-CC93-69B9-C019-EB43070B5FEB}"/>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56FD5037-E596-D1E8-00A3-F157274FCFCF}"/>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0A88DBD9-D745-9A03-7565-DAAA4EF73A56}"/>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DE162DBC-7EAB-DF67-27CF-FC30978D405A}"/>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226BD270-BFED-B68D-2157-9EF5D090BAC7}"/>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66FC5A08-2341-A39D-6E9B-FD2D10EF439D}"/>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8E7EC698-C6F1-2403-4F82-EF3C18910823}"/>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2571C1B6-B831-2ACA-288D-24471F9586B9}"/>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C48F2282-D548-87A5-AE04-F56D3D8E84A7}"/>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5A0EEF13-1A20-7E57-9C59-9FB1525D4F2E}"/>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815C68FE-CE06-6FD2-9864-8AC689FA68A0}"/>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3" name="TextBox 22">
            <a:extLst>
              <a:ext uri="{FF2B5EF4-FFF2-40B4-BE49-F238E27FC236}">
                <a16:creationId xmlns:a16="http://schemas.microsoft.com/office/drawing/2014/main" id="{0D2323B9-7075-AB28-4D55-9CCDEBA3F624}"/>
              </a:ext>
            </a:extLst>
          </p:cNvPr>
          <p:cNvSpPr txBox="1"/>
          <p:nvPr/>
        </p:nvSpPr>
        <p:spPr>
          <a:xfrm>
            <a:off x="14585047" y="4987559"/>
            <a:ext cx="2438400" cy="461665"/>
          </a:xfrm>
          <a:prstGeom prst="rect">
            <a:avLst/>
          </a:prstGeom>
          <a:noFill/>
          <a:ln>
            <a:noFill/>
          </a:ln>
        </p:spPr>
        <p:txBody>
          <a:bodyPr wrap="square" rtlCol="0">
            <a:spAutoFit/>
          </a:bodyPr>
          <a:lstStyle/>
          <a:p>
            <a:r>
              <a:rPr lang="en-US" sz="2400" b="1" dirty="0"/>
              <a:t>Click Here</a:t>
            </a:r>
          </a:p>
        </p:txBody>
      </p:sp>
      <p:sp>
        <p:nvSpPr>
          <p:cNvPr id="24" name="TextBox 23">
            <a:extLst>
              <a:ext uri="{FF2B5EF4-FFF2-40B4-BE49-F238E27FC236}">
                <a16:creationId xmlns:a16="http://schemas.microsoft.com/office/drawing/2014/main" id="{30795BAD-43C9-056A-B836-4B0D51C5AB08}"/>
              </a:ext>
            </a:extLst>
          </p:cNvPr>
          <p:cNvSpPr txBox="1"/>
          <p:nvPr/>
        </p:nvSpPr>
        <p:spPr>
          <a:xfrm>
            <a:off x="11277924" y="1842237"/>
            <a:ext cx="3442892" cy="584775"/>
          </a:xfrm>
          <a:prstGeom prst="rect">
            <a:avLst/>
          </a:prstGeom>
          <a:noFill/>
        </p:spPr>
        <p:txBody>
          <a:bodyPr wrap="square" rtlCol="0">
            <a:spAutoFit/>
          </a:bodyPr>
          <a:lstStyle/>
          <a:p>
            <a:r>
              <a:rPr lang="en-US" sz="3200" b="1" dirty="0">
                <a:solidFill>
                  <a:srgbClr val="FF0000"/>
                </a:solidFill>
              </a:rPr>
              <a:t>Login</a:t>
            </a:r>
            <a:endParaRPr lang="en-US" dirty="0"/>
          </a:p>
        </p:txBody>
      </p:sp>
      <p:pic>
        <p:nvPicPr>
          <p:cNvPr id="15" name="Picture 14">
            <a:extLst>
              <a:ext uri="{FF2B5EF4-FFF2-40B4-BE49-F238E27FC236}">
                <a16:creationId xmlns:a16="http://schemas.microsoft.com/office/drawing/2014/main" id="{6432C8E0-87FD-DCED-3F2C-C0895E3A03B6}"/>
              </a:ext>
            </a:extLst>
          </p:cNvPr>
          <p:cNvPicPr>
            <a:picLocks noChangeAspect="1"/>
          </p:cNvPicPr>
          <p:nvPr/>
        </p:nvPicPr>
        <p:blipFill>
          <a:blip r:embed="rId23"/>
          <a:stretch>
            <a:fillRect/>
          </a:stretch>
        </p:blipFill>
        <p:spPr>
          <a:xfrm>
            <a:off x="1827665" y="2406308"/>
            <a:ext cx="9983336" cy="7299642"/>
          </a:xfrm>
          <a:prstGeom prst="rect">
            <a:avLst/>
          </a:prstGeom>
          <a:ln>
            <a:noFill/>
          </a:ln>
          <a:effectLst>
            <a:softEdge rad="112500"/>
          </a:effectLst>
        </p:spPr>
      </p:pic>
      <p:sp>
        <p:nvSpPr>
          <p:cNvPr id="16" name="Arrow: Up 15">
            <a:hlinkClick r:id="rId24" action="ppaction://hlinksldjump"/>
            <a:extLst>
              <a:ext uri="{FF2B5EF4-FFF2-40B4-BE49-F238E27FC236}">
                <a16:creationId xmlns:a16="http://schemas.microsoft.com/office/drawing/2014/main" id="{E9E77064-1EF6-FD4E-4184-D30AAF52E000}"/>
              </a:ext>
            </a:extLst>
          </p:cNvPr>
          <p:cNvSpPr/>
          <p:nvPr/>
        </p:nvSpPr>
        <p:spPr>
          <a:xfrm>
            <a:off x="16002000" y="4425963"/>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3264435"/>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6BD8D-9A9B-7819-D739-68039A73B8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230E12-0602-BBD6-6ED5-2B8CAEF64C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4930D90B-143C-80CE-0AB7-C4601398FAA2}"/>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56933610-9EE7-390D-A234-5401D6B2858E}"/>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61EC0399-F704-DA40-9C5F-802A3006F332}"/>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EF04A4D1-8E07-265A-1F2F-5936DEE8ABF3}"/>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7E424C86-0A91-A9C6-F1D3-C0CD7291BFA2}"/>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AC7825E4-4E15-2FFF-CE6E-F28479CBBAAC}"/>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FCDC23EC-524F-069A-7F60-E99579CC393A}"/>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4FA57193-56B1-A014-E7C2-99A1A387811B}"/>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3001DC4F-5FA3-2542-7D38-6760D77430D1}"/>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D050515E-5365-B2D9-BDB0-ED3C4EF1D2BF}"/>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14E413C9-FF13-474A-366A-AB94BC73A2AF}"/>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A40D5995-483A-ADF5-CBD4-3859AC470ACE}"/>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3" name="TextBox 22">
            <a:extLst>
              <a:ext uri="{FF2B5EF4-FFF2-40B4-BE49-F238E27FC236}">
                <a16:creationId xmlns:a16="http://schemas.microsoft.com/office/drawing/2014/main" id="{5C391059-DB72-199C-A7C7-5A694040378E}"/>
              </a:ext>
            </a:extLst>
          </p:cNvPr>
          <p:cNvSpPr txBox="1"/>
          <p:nvPr/>
        </p:nvSpPr>
        <p:spPr>
          <a:xfrm>
            <a:off x="16472040" y="4038416"/>
            <a:ext cx="2438400" cy="461665"/>
          </a:xfrm>
          <a:prstGeom prst="rect">
            <a:avLst/>
          </a:prstGeom>
          <a:noFill/>
          <a:ln>
            <a:noFill/>
          </a:ln>
        </p:spPr>
        <p:txBody>
          <a:bodyPr wrap="square" rtlCol="0">
            <a:spAutoFit/>
          </a:bodyPr>
          <a:lstStyle/>
          <a:p>
            <a:r>
              <a:rPr lang="en-US" sz="2400" b="1" dirty="0"/>
              <a:t>Click Here</a:t>
            </a:r>
          </a:p>
        </p:txBody>
      </p:sp>
      <p:sp>
        <p:nvSpPr>
          <p:cNvPr id="24" name="TextBox 23">
            <a:extLst>
              <a:ext uri="{FF2B5EF4-FFF2-40B4-BE49-F238E27FC236}">
                <a16:creationId xmlns:a16="http://schemas.microsoft.com/office/drawing/2014/main" id="{575BD651-1040-7909-9568-B9C0D8ECC565}"/>
              </a:ext>
            </a:extLst>
          </p:cNvPr>
          <p:cNvSpPr txBox="1"/>
          <p:nvPr/>
        </p:nvSpPr>
        <p:spPr>
          <a:xfrm>
            <a:off x="9372600" y="1842237"/>
            <a:ext cx="8954936" cy="584775"/>
          </a:xfrm>
          <a:prstGeom prst="rect">
            <a:avLst/>
          </a:prstGeom>
          <a:noFill/>
        </p:spPr>
        <p:txBody>
          <a:bodyPr wrap="square" rtlCol="0">
            <a:spAutoFit/>
          </a:bodyPr>
          <a:lstStyle/>
          <a:p>
            <a:r>
              <a:rPr lang="en-US" sz="3200" b="1" i="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CHANGE PASSWORD&amp;FORGOTPASSWORD</a:t>
            </a:r>
            <a:r>
              <a:rPr lang="en-US" dirty="0">
                <a:solidFill>
                  <a:srgbClr val="FF0000"/>
                </a:solidFill>
              </a:rPr>
              <a:t> </a:t>
            </a:r>
          </a:p>
        </p:txBody>
      </p:sp>
      <p:pic>
        <p:nvPicPr>
          <p:cNvPr id="15" name="Picture 14">
            <a:extLst>
              <a:ext uri="{FF2B5EF4-FFF2-40B4-BE49-F238E27FC236}">
                <a16:creationId xmlns:a16="http://schemas.microsoft.com/office/drawing/2014/main" id="{763FAA23-2872-116D-4A48-3226C147BC9C}"/>
              </a:ext>
            </a:extLst>
          </p:cNvPr>
          <p:cNvPicPr>
            <a:picLocks noChangeAspect="1"/>
          </p:cNvPicPr>
          <p:nvPr/>
        </p:nvPicPr>
        <p:blipFill>
          <a:blip r:embed="rId23"/>
          <a:stretch>
            <a:fillRect/>
          </a:stretch>
        </p:blipFill>
        <p:spPr>
          <a:xfrm>
            <a:off x="7242802" y="4373978"/>
            <a:ext cx="9100650" cy="4687459"/>
          </a:xfrm>
          <a:prstGeom prst="rect">
            <a:avLst/>
          </a:prstGeom>
        </p:spPr>
      </p:pic>
      <p:pic>
        <p:nvPicPr>
          <p:cNvPr id="18" name="Picture 17">
            <a:extLst>
              <a:ext uri="{FF2B5EF4-FFF2-40B4-BE49-F238E27FC236}">
                <a16:creationId xmlns:a16="http://schemas.microsoft.com/office/drawing/2014/main" id="{F0E9299A-B7CA-0492-E5E7-1AB8A2198126}"/>
              </a:ext>
            </a:extLst>
          </p:cNvPr>
          <p:cNvPicPr>
            <a:picLocks noChangeAspect="1"/>
          </p:cNvPicPr>
          <p:nvPr/>
        </p:nvPicPr>
        <p:blipFill>
          <a:blip r:embed="rId24"/>
          <a:stretch>
            <a:fillRect/>
          </a:stretch>
        </p:blipFill>
        <p:spPr>
          <a:xfrm>
            <a:off x="953422" y="2526235"/>
            <a:ext cx="5696160" cy="3505641"/>
          </a:xfrm>
          <a:prstGeom prst="rect">
            <a:avLst/>
          </a:prstGeom>
        </p:spPr>
      </p:pic>
      <p:sp>
        <p:nvSpPr>
          <p:cNvPr id="20" name="Arrow: Curved Down 19">
            <a:extLst>
              <a:ext uri="{FF2B5EF4-FFF2-40B4-BE49-F238E27FC236}">
                <a16:creationId xmlns:a16="http://schemas.microsoft.com/office/drawing/2014/main" id="{C460102E-ABD7-76E6-CD3C-731D0BA5599B}"/>
              </a:ext>
            </a:extLst>
          </p:cNvPr>
          <p:cNvSpPr/>
          <p:nvPr/>
        </p:nvSpPr>
        <p:spPr>
          <a:xfrm>
            <a:off x="6468275" y="2427012"/>
            <a:ext cx="2639282" cy="1764485"/>
          </a:xfrm>
          <a:prstGeom prst="curvedDownArrow">
            <a:avLst>
              <a:gd name="adj1" fmla="val 1394"/>
              <a:gd name="adj2" fmla="val 29637"/>
              <a:gd name="adj3" fmla="val 54906"/>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1" name="Arrow: Up 20">
            <a:hlinkClick r:id="rId25" action="ppaction://hlinksldjump"/>
            <a:extLst>
              <a:ext uri="{FF2B5EF4-FFF2-40B4-BE49-F238E27FC236}">
                <a16:creationId xmlns:a16="http://schemas.microsoft.com/office/drawing/2014/main" id="{9009B0B1-E804-BEAF-3361-264056A5FB1E}"/>
              </a:ext>
            </a:extLst>
          </p:cNvPr>
          <p:cNvSpPr/>
          <p:nvPr/>
        </p:nvSpPr>
        <p:spPr>
          <a:xfrm>
            <a:off x="17060147" y="4594069"/>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5287355"/>
      </p:ext>
    </p:extLst>
  </p:cSld>
  <p:clrMapOvr>
    <a:masterClrMapping/>
  </p:clrMapOvr>
  <mc:AlternateContent xmlns:mc="http://schemas.openxmlformats.org/markup-compatibility/2006" xmlns:p14="http://schemas.microsoft.com/office/powerpoint/2010/main">
    <mc:Choice Requires="p14">
      <p:transition spd="slow" p14:dur="1900">
        <p14:glitter pattern="hexago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E472C-7D16-4C6C-B234-736F92B9CF2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40D858-AA3C-726A-29F2-E59D6E4DFB7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E78290EE-54E0-F63C-1F3D-3F1778DFC3CB}"/>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9DCA30B6-3CA8-604D-94B8-F5D3A89582DF}"/>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08E007AB-ED36-1ED4-1D2B-8B79CCC6A8DF}"/>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04DCB115-2451-5805-E8D9-BD1CD3110EFC}"/>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3EBB0BD7-C1AB-D1EF-D964-790614F5BA8A}"/>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A5F80798-6AFE-30EC-E0BC-266CDA565819}"/>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34854415-DF39-1DD3-3E18-EC8194480C76}"/>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CE7478A8-6E44-AB22-398A-D383F7AAFDF8}"/>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F21E51C0-FE52-1744-4996-278E4B13CCB1}"/>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C66A3C66-842B-B415-BF4C-8D0D3F5D42E1}"/>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E7323BAF-2E3B-67CE-B493-144DBC9C3C67}"/>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CE6BD559-42D0-F140-FBC7-059B09E97DE4}"/>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3" name="TextBox 22">
            <a:extLst>
              <a:ext uri="{FF2B5EF4-FFF2-40B4-BE49-F238E27FC236}">
                <a16:creationId xmlns:a16="http://schemas.microsoft.com/office/drawing/2014/main" id="{FDF62871-6DDE-FC44-628F-F99DECCBCB57}"/>
              </a:ext>
            </a:extLst>
          </p:cNvPr>
          <p:cNvSpPr txBox="1"/>
          <p:nvPr/>
        </p:nvSpPr>
        <p:spPr>
          <a:xfrm>
            <a:off x="15629848" y="4783508"/>
            <a:ext cx="2438400" cy="461665"/>
          </a:xfrm>
          <a:prstGeom prst="rect">
            <a:avLst/>
          </a:prstGeom>
          <a:noFill/>
          <a:ln>
            <a:noFill/>
          </a:ln>
        </p:spPr>
        <p:txBody>
          <a:bodyPr wrap="square" rtlCol="0">
            <a:spAutoFit/>
          </a:bodyPr>
          <a:lstStyle/>
          <a:p>
            <a:r>
              <a:rPr lang="en-US" sz="2400" b="1" dirty="0"/>
              <a:t>Click Here</a:t>
            </a:r>
          </a:p>
        </p:txBody>
      </p:sp>
      <p:pic>
        <p:nvPicPr>
          <p:cNvPr id="16" name="Picture 15">
            <a:extLst>
              <a:ext uri="{FF2B5EF4-FFF2-40B4-BE49-F238E27FC236}">
                <a16:creationId xmlns:a16="http://schemas.microsoft.com/office/drawing/2014/main" id="{5998E81C-FDB1-31D2-8998-A9C6959D99F2}"/>
              </a:ext>
            </a:extLst>
          </p:cNvPr>
          <p:cNvPicPr>
            <a:picLocks noChangeAspect="1"/>
          </p:cNvPicPr>
          <p:nvPr/>
        </p:nvPicPr>
        <p:blipFill>
          <a:blip r:embed="rId23"/>
          <a:stretch>
            <a:fillRect/>
          </a:stretch>
        </p:blipFill>
        <p:spPr>
          <a:xfrm>
            <a:off x="788198" y="2697406"/>
            <a:ext cx="14621898" cy="6255742"/>
          </a:xfrm>
          <a:prstGeom prst="rect">
            <a:avLst/>
          </a:prstGeom>
        </p:spPr>
      </p:pic>
      <p:sp>
        <p:nvSpPr>
          <p:cNvPr id="14" name="TextBox 13">
            <a:extLst>
              <a:ext uri="{FF2B5EF4-FFF2-40B4-BE49-F238E27FC236}">
                <a16:creationId xmlns:a16="http://schemas.microsoft.com/office/drawing/2014/main" id="{A077968B-CD88-6006-24D9-F011C1E4461F}"/>
              </a:ext>
            </a:extLst>
          </p:cNvPr>
          <p:cNvSpPr txBox="1"/>
          <p:nvPr/>
        </p:nvSpPr>
        <p:spPr>
          <a:xfrm>
            <a:off x="10287628" y="1491510"/>
            <a:ext cx="5342220" cy="523220"/>
          </a:xfrm>
          <a:prstGeom prst="rect">
            <a:avLst/>
          </a:prstGeom>
          <a:noFill/>
          <a:ln>
            <a:noFill/>
          </a:ln>
        </p:spPr>
        <p:txBody>
          <a:bodyPr wrap="square" rtlCol="0">
            <a:spAutoFit/>
          </a:bodyPr>
          <a:lstStyle/>
          <a:p>
            <a:r>
              <a:rPr lang="en-US" sz="2800" b="1" dirty="0">
                <a:solidFill>
                  <a:srgbClr val="FF0000"/>
                </a:solidFill>
              </a:rPr>
              <a:t>Add course and his Topic </a:t>
            </a:r>
          </a:p>
        </p:txBody>
      </p:sp>
      <p:sp>
        <p:nvSpPr>
          <p:cNvPr id="15" name="Arrow: Up 14">
            <a:hlinkClick r:id="rId24" action="ppaction://hlinksldjump"/>
            <a:extLst>
              <a:ext uri="{FF2B5EF4-FFF2-40B4-BE49-F238E27FC236}">
                <a16:creationId xmlns:a16="http://schemas.microsoft.com/office/drawing/2014/main" id="{159762FE-AD56-509C-0E49-705B26C32E23}"/>
              </a:ext>
            </a:extLst>
          </p:cNvPr>
          <p:cNvSpPr/>
          <p:nvPr/>
        </p:nvSpPr>
        <p:spPr>
          <a:xfrm>
            <a:off x="16338397" y="5295125"/>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4267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80178-702B-8280-18BB-D13891AFFC6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4F5E11-B133-706E-B440-BB258AA50E2C}"/>
              </a:ext>
            </a:extLst>
          </p:cNvPr>
          <p:cNvSpPr/>
          <p:nvPr/>
        </p:nvSpPr>
        <p:spPr>
          <a:xfrm>
            <a:off x="-228600" y="-719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87DAD555-2C16-EC23-B84B-8D9DA0F2A292}"/>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F750CF34-B5DA-71A3-A9BB-85862D064A05}"/>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05271C08-1543-680C-3476-1773D4164B14}"/>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63AC8573-B25F-B899-CD76-1CC8A60B19CF}"/>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B495B1C2-0C8F-5F83-587A-9700C9ED40B9}"/>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DF4E0674-F2AE-AEDE-0268-2A426EB8D631}"/>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97E551A7-84A6-C6A7-2775-9C42C0C617E1}"/>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B4340746-33BC-66C8-B191-FAFC7C1C2C8D}"/>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98421536-87C4-CF07-8922-7C2D88C9A9B9}"/>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977EF4B5-1E99-92D8-DF18-CF5C833B4EC8}"/>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E5A1EAF1-E6F5-3E1D-2E78-31EB9E7FD67C}"/>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1D571892-8629-BE7E-0C96-3004AC6BBF3D}"/>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3" name="TextBox 22">
            <a:extLst>
              <a:ext uri="{FF2B5EF4-FFF2-40B4-BE49-F238E27FC236}">
                <a16:creationId xmlns:a16="http://schemas.microsoft.com/office/drawing/2014/main" id="{F51187E3-F9EE-172A-843E-895B37B0C578}"/>
              </a:ext>
            </a:extLst>
          </p:cNvPr>
          <p:cNvSpPr txBox="1"/>
          <p:nvPr/>
        </p:nvSpPr>
        <p:spPr>
          <a:xfrm>
            <a:off x="14216053" y="8358236"/>
            <a:ext cx="2438400" cy="461665"/>
          </a:xfrm>
          <a:prstGeom prst="rect">
            <a:avLst/>
          </a:prstGeom>
          <a:noFill/>
          <a:ln>
            <a:noFill/>
          </a:ln>
        </p:spPr>
        <p:txBody>
          <a:bodyPr wrap="square" rtlCol="0">
            <a:spAutoFit/>
          </a:bodyPr>
          <a:lstStyle/>
          <a:p>
            <a:r>
              <a:rPr lang="en-US" sz="2400" b="1" dirty="0"/>
              <a:t>Click Here</a:t>
            </a:r>
          </a:p>
        </p:txBody>
      </p:sp>
      <p:sp>
        <p:nvSpPr>
          <p:cNvPr id="24" name="TextBox 23">
            <a:extLst>
              <a:ext uri="{FF2B5EF4-FFF2-40B4-BE49-F238E27FC236}">
                <a16:creationId xmlns:a16="http://schemas.microsoft.com/office/drawing/2014/main" id="{E4067C79-9A8C-A1F6-397D-6D752F2883CB}"/>
              </a:ext>
            </a:extLst>
          </p:cNvPr>
          <p:cNvSpPr txBox="1"/>
          <p:nvPr/>
        </p:nvSpPr>
        <p:spPr>
          <a:xfrm>
            <a:off x="9379125" y="1563267"/>
            <a:ext cx="8515876" cy="861774"/>
          </a:xfrm>
          <a:prstGeom prst="rect">
            <a:avLst/>
          </a:prstGeom>
          <a:noFill/>
        </p:spPr>
        <p:txBody>
          <a:bodyPr wrap="square" rtlCol="0">
            <a:spAutoFit/>
          </a:bodyPr>
          <a:lstStyle/>
          <a:p>
            <a:r>
              <a:rPr lang="en-US" sz="3200" b="1" i="1"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 Add groups then make add student </a:t>
            </a:r>
            <a:endParaRPr lang="en-US" sz="32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dirty="0"/>
              <a:t> </a:t>
            </a:r>
          </a:p>
        </p:txBody>
      </p:sp>
      <p:pic>
        <p:nvPicPr>
          <p:cNvPr id="15" name="Picture 14">
            <a:extLst>
              <a:ext uri="{FF2B5EF4-FFF2-40B4-BE49-F238E27FC236}">
                <a16:creationId xmlns:a16="http://schemas.microsoft.com/office/drawing/2014/main" id="{164FBB8F-5B2F-7AB8-2AA3-BC03D61E494B}"/>
              </a:ext>
            </a:extLst>
          </p:cNvPr>
          <p:cNvPicPr>
            <a:picLocks noChangeAspect="1"/>
          </p:cNvPicPr>
          <p:nvPr/>
        </p:nvPicPr>
        <p:blipFill>
          <a:blip r:embed="rId23"/>
          <a:stretch>
            <a:fillRect/>
          </a:stretch>
        </p:blipFill>
        <p:spPr>
          <a:xfrm>
            <a:off x="857101" y="2223022"/>
            <a:ext cx="10769940" cy="4128877"/>
          </a:xfrm>
          <a:prstGeom prst="rect">
            <a:avLst/>
          </a:prstGeom>
        </p:spPr>
      </p:pic>
      <p:pic>
        <p:nvPicPr>
          <p:cNvPr id="18" name="Picture 17">
            <a:extLst>
              <a:ext uri="{FF2B5EF4-FFF2-40B4-BE49-F238E27FC236}">
                <a16:creationId xmlns:a16="http://schemas.microsoft.com/office/drawing/2014/main" id="{FC85A4E3-D04A-2E93-0F32-C5456DD620B9}"/>
              </a:ext>
            </a:extLst>
          </p:cNvPr>
          <p:cNvPicPr>
            <a:picLocks noChangeAspect="1"/>
          </p:cNvPicPr>
          <p:nvPr/>
        </p:nvPicPr>
        <p:blipFill>
          <a:blip r:embed="rId24"/>
          <a:stretch>
            <a:fillRect/>
          </a:stretch>
        </p:blipFill>
        <p:spPr>
          <a:xfrm>
            <a:off x="525427" y="6913830"/>
            <a:ext cx="12766603" cy="3115110"/>
          </a:xfrm>
          <a:prstGeom prst="rect">
            <a:avLst/>
          </a:prstGeom>
        </p:spPr>
      </p:pic>
      <p:pic>
        <p:nvPicPr>
          <p:cNvPr id="20" name="Picture 19">
            <a:extLst>
              <a:ext uri="{FF2B5EF4-FFF2-40B4-BE49-F238E27FC236}">
                <a16:creationId xmlns:a16="http://schemas.microsoft.com/office/drawing/2014/main" id="{90FAA931-7819-1B9B-9E30-FF8A782961D4}"/>
              </a:ext>
            </a:extLst>
          </p:cNvPr>
          <p:cNvPicPr>
            <a:picLocks noChangeAspect="1"/>
          </p:cNvPicPr>
          <p:nvPr/>
        </p:nvPicPr>
        <p:blipFill>
          <a:blip r:embed="rId25"/>
          <a:stretch>
            <a:fillRect/>
          </a:stretch>
        </p:blipFill>
        <p:spPr>
          <a:xfrm>
            <a:off x="12722139" y="2541705"/>
            <a:ext cx="4801270" cy="4429743"/>
          </a:xfrm>
          <a:prstGeom prst="rect">
            <a:avLst/>
          </a:prstGeom>
        </p:spPr>
      </p:pic>
      <p:sp>
        <p:nvSpPr>
          <p:cNvPr id="21" name="Arrow: Up 20">
            <a:hlinkClick r:id="rId26" action="ppaction://hlinksldjump"/>
            <a:extLst>
              <a:ext uri="{FF2B5EF4-FFF2-40B4-BE49-F238E27FC236}">
                <a16:creationId xmlns:a16="http://schemas.microsoft.com/office/drawing/2014/main" id="{A097B131-A2E0-D81B-83C2-47F2A3B18E45}"/>
              </a:ext>
            </a:extLst>
          </p:cNvPr>
          <p:cNvSpPr/>
          <p:nvPr/>
        </p:nvSpPr>
        <p:spPr>
          <a:xfrm>
            <a:off x="15797621" y="7866929"/>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8107337"/>
      </p:ext>
    </p:extLst>
  </p:cSld>
  <p:clrMapOvr>
    <a:masterClrMapping/>
  </p:clrMapOvr>
  <p:transition spd="slow">
    <p:wheel spokes="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A86EB-0BF8-EA69-0F11-DDAF7A318A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49CD83-C378-31D2-ECF1-8DD013C1A77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F5A2345D-C3FA-81E9-3992-CFFEADC5CF44}"/>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C3DD5E3B-D9AD-3017-9624-2208C4A9ECC2}"/>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A321D279-D890-DFE2-5898-B68691E48957}"/>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9A5A1FD7-DA4E-15DA-37B0-A09A83C1EC40}"/>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76FA1FF1-4CE2-32AE-222B-F3EE6022692D}"/>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303087C2-8439-D5EF-F9E2-BE08E7019626}"/>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6904F689-B2D4-B61D-FCAF-E42F554642A3}"/>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A6169DF7-04C2-6DE6-92F0-8B63AD0B7406}"/>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153C83BD-E5E4-9BB3-3C64-E012FA4B20EE}"/>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397A18AB-DB7E-BBC2-0A00-64513F4B92C0}"/>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3A064785-2768-6ABD-13C1-BB218B76B448}"/>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DDBEF58C-913A-881D-CD0E-1389CCCB64BE}"/>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3" name="TextBox 22">
            <a:extLst>
              <a:ext uri="{FF2B5EF4-FFF2-40B4-BE49-F238E27FC236}">
                <a16:creationId xmlns:a16="http://schemas.microsoft.com/office/drawing/2014/main" id="{B1B2CE91-8A1D-0E83-9448-E15DA6B2201A}"/>
              </a:ext>
            </a:extLst>
          </p:cNvPr>
          <p:cNvSpPr txBox="1"/>
          <p:nvPr/>
        </p:nvSpPr>
        <p:spPr>
          <a:xfrm>
            <a:off x="15629848" y="4783508"/>
            <a:ext cx="2438400" cy="461665"/>
          </a:xfrm>
          <a:prstGeom prst="rect">
            <a:avLst/>
          </a:prstGeom>
          <a:noFill/>
          <a:ln>
            <a:noFill/>
          </a:ln>
        </p:spPr>
        <p:txBody>
          <a:bodyPr wrap="square" rtlCol="0">
            <a:spAutoFit/>
          </a:bodyPr>
          <a:lstStyle/>
          <a:p>
            <a:r>
              <a:rPr lang="en-US" sz="2400" b="1" dirty="0"/>
              <a:t>Click Here</a:t>
            </a:r>
          </a:p>
        </p:txBody>
      </p:sp>
      <p:sp>
        <p:nvSpPr>
          <p:cNvPr id="19" name="TextBox 18">
            <a:extLst>
              <a:ext uri="{FF2B5EF4-FFF2-40B4-BE49-F238E27FC236}">
                <a16:creationId xmlns:a16="http://schemas.microsoft.com/office/drawing/2014/main" id="{EF2D3D67-AA8D-242D-4DD8-60F008F9CE3A}"/>
              </a:ext>
            </a:extLst>
          </p:cNvPr>
          <p:cNvSpPr txBox="1"/>
          <p:nvPr/>
        </p:nvSpPr>
        <p:spPr>
          <a:xfrm>
            <a:off x="9734549" y="1562100"/>
            <a:ext cx="3882012" cy="584775"/>
          </a:xfrm>
          <a:prstGeom prst="rect">
            <a:avLst/>
          </a:prstGeom>
          <a:noFill/>
        </p:spPr>
        <p:txBody>
          <a:bodyPr wrap="square" rtlCol="0">
            <a:spAutoFit/>
          </a:bodyPr>
          <a:lstStyle/>
          <a:p>
            <a:r>
              <a:rPr lang="en-US" sz="3200" b="1" i="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ADD QUESTIONS </a:t>
            </a:r>
            <a:endParaRPr lang="en-US" sz="3200" dirty="0">
              <a:solidFill>
                <a:srgbClr val="FF0000"/>
              </a:solidFill>
            </a:endParaRPr>
          </a:p>
        </p:txBody>
      </p:sp>
      <p:sp>
        <p:nvSpPr>
          <p:cNvPr id="20" name="Arrow: Up 19">
            <a:hlinkClick r:id="rId23" action="ppaction://hlinksldjump"/>
            <a:extLst>
              <a:ext uri="{FF2B5EF4-FFF2-40B4-BE49-F238E27FC236}">
                <a16:creationId xmlns:a16="http://schemas.microsoft.com/office/drawing/2014/main" id="{58770655-CEBB-66EB-F7C3-CC7374DB6716}"/>
              </a:ext>
            </a:extLst>
          </p:cNvPr>
          <p:cNvSpPr/>
          <p:nvPr/>
        </p:nvSpPr>
        <p:spPr>
          <a:xfrm>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54CFBF67-4607-1E1A-8775-7B193EE8E375}"/>
              </a:ext>
            </a:extLst>
          </p:cNvPr>
          <p:cNvPicPr>
            <a:picLocks noChangeAspect="1"/>
          </p:cNvPicPr>
          <p:nvPr/>
        </p:nvPicPr>
        <p:blipFill>
          <a:blip r:embed="rId24"/>
          <a:stretch>
            <a:fillRect/>
          </a:stretch>
        </p:blipFill>
        <p:spPr>
          <a:xfrm>
            <a:off x="645610" y="2483354"/>
            <a:ext cx="14873577" cy="7685240"/>
          </a:xfrm>
          <a:prstGeom prst="rect">
            <a:avLst/>
          </a:prstGeom>
        </p:spPr>
      </p:pic>
    </p:spTree>
    <p:extLst>
      <p:ext uri="{BB962C8B-B14F-4D97-AF65-F5344CB8AC3E}">
        <p14:creationId xmlns:p14="http://schemas.microsoft.com/office/powerpoint/2010/main" val="36761998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5F75E-748F-53A4-B1D6-9C72D749DD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360BF4-E4FF-0A1B-E6B9-72766E7D239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602E18B4-F056-B98C-9858-88121A1AC93B}"/>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7555E8C0-8731-2B7F-BFEB-6801072A6BDD}"/>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15DE2CE3-9589-81EF-DEBD-4EB252549495}"/>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5C239A1-A692-0A4D-A213-43519EF70D41}"/>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72F50076-5A0A-B819-0382-86E2EECCAB87}"/>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419A4E53-97D9-D434-6867-515EB6E6F23F}"/>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4414EDB5-7011-B605-0A36-533AA9D05173}"/>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D85AA37B-F958-AE04-8457-3C04FD14E1D1}"/>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708FD0D3-A46B-6132-F5EF-900F0A327974}"/>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8A5C6C10-6D8E-5E9D-E189-FA04D6CDA5BE}"/>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76240904-D3C0-2F59-09B7-B4F6D1680B6C}"/>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F75BDCAF-4E71-2644-504E-7F9055173CCA}"/>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3" name="TextBox 22">
            <a:extLst>
              <a:ext uri="{FF2B5EF4-FFF2-40B4-BE49-F238E27FC236}">
                <a16:creationId xmlns:a16="http://schemas.microsoft.com/office/drawing/2014/main" id="{6CCC974D-3E03-63AB-8E26-E8A7A3C4764F}"/>
              </a:ext>
            </a:extLst>
          </p:cNvPr>
          <p:cNvSpPr txBox="1"/>
          <p:nvPr/>
        </p:nvSpPr>
        <p:spPr>
          <a:xfrm>
            <a:off x="15629848" y="4783508"/>
            <a:ext cx="2438400" cy="461665"/>
          </a:xfrm>
          <a:prstGeom prst="rect">
            <a:avLst/>
          </a:prstGeom>
          <a:noFill/>
          <a:ln>
            <a:noFill/>
          </a:ln>
        </p:spPr>
        <p:txBody>
          <a:bodyPr wrap="square" rtlCol="0">
            <a:spAutoFit/>
          </a:bodyPr>
          <a:lstStyle/>
          <a:p>
            <a:r>
              <a:rPr lang="en-US" sz="2400" b="1" dirty="0"/>
              <a:t>Click Here</a:t>
            </a:r>
          </a:p>
        </p:txBody>
      </p:sp>
      <p:pic>
        <p:nvPicPr>
          <p:cNvPr id="15" name="Picture 14">
            <a:extLst>
              <a:ext uri="{FF2B5EF4-FFF2-40B4-BE49-F238E27FC236}">
                <a16:creationId xmlns:a16="http://schemas.microsoft.com/office/drawing/2014/main" id="{6B895C25-AEB9-8993-7FC0-72CFDFB834C2}"/>
              </a:ext>
            </a:extLst>
          </p:cNvPr>
          <p:cNvPicPr>
            <a:picLocks noChangeAspect="1"/>
          </p:cNvPicPr>
          <p:nvPr/>
        </p:nvPicPr>
        <p:blipFill>
          <a:blip r:embed="rId23"/>
          <a:stretch>
            <a:fillRect/>
          </a:stretch>
        </p:blipFill>
        <p:spPr>
          <a:xfrm>
            <a:off x="1355439" y="2227964"/>
            <a:ext cx="13938069" cy="7411484"/>
          </a:xfrm>
          <a:prstGeom prst="rect">
            <a:avLst/>
          </a:prstGeom>
        </p:spPr>
      </p:pic>
      <p:sp>
        <p:nvSpPr>
          <p:cNvPr id="16" name="TextBox 15">
            <a:extLst>
              <a:ext uri="{FF2B5EF4-FFF2-40B4-BE49-F238E27FC236}">
                <a16:creationId xmlns:a16="http://schemas.microsoft.com/office/drawing/2014/main" id="{4DEE267D-EA63-DE57-951F-B095551E573C}"/>
              </a:ext>
            </a:extLst>
          </p:cNvPr>
          <p:cNvSpPr txBox="1"/>
          <p:nvPr/>
        </p:nvSpPr>
        <p:spPr>
          <a:xfrm>
            <a:off x="10515600" y="1485900"/>
            <a:ext cx="3657600" cy="584775"/>
          </a:xfrm>
          <a:prstGeom prst="rect">
            <a:avLst/>
          </a:prstGeom>
          <a:noFill/>
        </p:spPr>
        <p:txBody>
          <a:bodyPr wrap="square" rtlCol="0">
            <a:spAutoFit/>
          </a:bodyPr>
          <a:lstStyle/>
          <a:p>
            <a:r>
              <a:rPr lang="en-US" sz="3200" b="1" dirty="0">
                <a:solidFill>
                  <a:srgbClr val="FF0000"/>
                </a:solidFill>
              </a:rPr>
              <a:t>Update or edit</a:t>
            </a:r>
          </a:p>
        </p:txBody>
      </p:sp>
      <p:sp>
        <p:nvSpPr>
          <p:cNvPr id="19" name="Arrow: Up 18">
            <a:hlinkClick r:id="rId24" action="ppaction://hlinksldjump"/>
            <a:extLst>
              <a:ext uri="{FF2B5EF4-FFF2-40B4-BE49-F238E27FC236}">
                <a16:creationId xmlns:a16="http://schemas.microsoft.com/office/drawing/2014/main" id="{95A9F113-04B8-6B40-A98F-C0E3DE879351}"/>
              </a:ext>
            </a:extLst>
          </p:cNvPr>
          <p:cNvSpPr/>
          <p:nvPr/>
        </p:nvSpPr>
        <p:spPr>
          <a:xfrm>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893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AutoShape 3"/>
          <p:cNvSpPr/>
          <p:nvPr/>
        </p:nvSpPr>
        <p:spPr>
          <a:xfrm>
            <a:off x="7999" y="3401369"/>
            <a:ext cx="17018763" cy="37605"/>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3525396" y="31487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923799" y="31487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5938401" y="3221635"/>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8460748" y="31487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923799" y="829392"/>
            <a:ext cx="16335501" cy="1177290"/>
          </a:xfrm>
          <a:prstGeom prst="rect">
            <a:avLst/>
          </a:prstGeom>
        </p:spPr>
        <p:txBody>
          <a:bodyPr lIns="0" tIns="0" rIns="0" bIns="0" rtlCol="0" anchor="t">
            <a:spAutoFit/>
          </a:bodyPr>
          <a:lstStyle/>
          <a:p>
            <a:pPr marL="0" lvl="1" indent="0" algn="ctr">
              <a:lnSpc>
                <a:spcPts val="8730"/>
              </a:lnSpc>
              <a:spcBef>
                <a:spcPct val="0"/>
              </a:spcBef>
            </a:pPr>
            <a:r>
              <a:rPr lang="en-US" sz="9000" u="sng" dirty="0">
                <a:solidFill>
                  <a:srgbClr val="000000"/>
                </a:solidFill>
                <a:latin typeface="DM Sans Bold"/>
              </a:rPr>
              <a:t>Content of Presentation</a:t>
            </a:r>
          </a:p>
        </p:txBody>
      </p:sp>
      <p:sp>
        <p:nvSpPr>
          <p:cNvPr id="17" name="Freeform 17"/>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Freeform 18"/>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9" name="Freeform 19"/>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0" name="Freeform 20"/>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21" name="Freeform 21"/>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2" name="Freeform 22"/>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grpSp>
        <p:nvGrpSpPr>
          <p:cNvPr id="23" name="Group 23"/>
          <p:cNvGrpSpPr/>
          <p:nvPr/>
        </p:nvGrpSpPr>
        <p:grpSpPr>
          <a:xfrm>
            <a:off x="13856304" y="3148714"/>
            <a:ext cx="502056" cy="50205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25" name="TextBox 25"/>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26" name="Group 26"/>
          <p:cNvGrpSpPr/>
          <p:nvPr/>
        </p:nvGrpSpPr>
        <p:grpSpPr>
          <a:xfrm>
            <a:off x="11485151" y="3148714"/>
            <a:ext cx="502056" cy="50205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28" name="TextBox 28"/>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29" name="Group 29"/>
          <p:cNvGrpSpPr/>
          <p:nvPr/>
        </p:nvGrpSpPr>
        <p:grpSpPr>
          <a:xfrm>
            <a:off x="16642376" y="3148714"/>
            <a:ext cx="502056" cy="50205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31" name="TextBox 31"/>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32" name="Group 32"/>
          <p:cNvGrpSpPr/>
          <p:nvPr/>
        </p:nvGrpSpPr>
        <p:grpSpPr>
          <a:xfrm>
            <a:off x="5126113" y="6321652"/>
            <a:ext cx="2478094" cy="2950156"/>
            <a:chOff x="0" y="0"/>
            <a:chExt cx="652667" cy="776996"/>
          </a:xfrm>
        </p:grpSpPr>
        <p:sp>
          <p:nvSpPr>
            <p:cNvPr id="33" name="Freeform 33"/>
            <p:cNvSpPr/>
            <p:nvPr/>
          </p:nvSpPr>
          <p:spPr>
            <a:xfrm>
              <a:off x="0" y="0"/>
              <a:ext cx="652667" cy="776996"/>
            </a:xfrm>
            <a:custGeom>
              <a:avLst/>
              <a:gdLst/>
              <a:ahLst/>
              <a:cxnLst/>
              <a:rect l="l" t="t" r="r" b="b"/>
              <a:pathLst>
                <a:path w="652667" h="776996">
                  <a:moveTo>
                    <a:pt x="159331" y="0"/>
                  </a:moveTo>
                  <a:lnTo>
                    <a:pt x="493336" y="0"/>
                  </a:lnTo>
                  <a:cubicBezTo>
                    <a:pt x="535593" y="0"/>
                    <a:pt x="576119" y="16787"/>
                    <a:pt x="606000" y="46667"/>
                  </a:cubicBezTo>
                  <a:cubicBezTo>
                    <a:pt x="635880" y="76547"/>
                    <a:pt x="652667" y="117074"/>
                    <a:pt x="652667" y="159331"/>
                  </a:cubicBezTo>
                  <a:lnTo>
                    <a:pt x="652667" y="617664"/>
                  </a:lnTo>
                  <a:cubicBezTo>
                    <a:pt x="652667" y="659922"/>
                    <a:pt x="635880" y="700448"/>
                    <a:pt x="606000" y="730329"/>
                  </a:cubicBezTo>
                  <a:cubicBezTo>
                    <a:pt x="576119" y="760209"/>
                    <a:pt x="535593" y="776996"/>
                    <a:pt x="493336" y="776996"/>
                  </a:cubicBezTo>
                  <a:lnTo>
                    <a:pt x="159331" y="776996"/>
                  </a:lnTo>
                  <a:cubicBezTo>
                    <a:pt x="117074" y="776996"/>
                    <a:pt x="76547" y="760209"/>
                    <a:pt x="46667" y="730329"/>
                  </a:cubicBezTo>
                  <a:cubicBezTo>
                    <a:pt x="16787" y="700448"/>
                    <a:pt x="0" y="659922"/>
                    <a:pt x="0" y="617664"/>
                  </a:cubicBezTo>
                  <a:lnTo>
                    <a:pt x="0" y="159331"/>
                  </a:lnTo>
                  <a:cubicBezTo>
                    <a:pt x="0" y="117074"/>
                    <a:pt x="16787" y="76547"/>
                    <a:pt x="46667" y="46667"/>
                  </a:cubicBezTo>
                  <a:cubicBezTo>
                    <a:pt x="76547" y="16787"/>
                    <a:pt x="117074" y="0"/>
                    <a:pt x="159331" y="0"/>
                  </a:cubicBezTo>
                  <a:close/>
                </a:path>
              </a:pathLst>
            </a:custGeom>
            <a:solidFill>
              <a:srgbClr val="8AB7E2"/>
            </a:solidFill>
          </p:spPr>
          <p:txBody>
            <a:bodyPr/>
            <a:lstStyle/>
            <a:p>
              <a:endParaRPr lang="en-US"/>
            </a:p>
          </p:txBody>
        </p:sp>
        <p:sp>
          <p:nvSpPr>
            <p:cNvPr id="34" name="TextBox 34"/>
            <p:cNvSpPr txBox="1"/>
            <p:nvPr/>
          </p:nvSpPr>
          <p:spPr>
            <a:xfrm>
              <a:off x="0" y="57150"/>
              <a:ext cx="652667" cy="719846"/>
            </a:xfrm>
            <a:prstGeom prst="rect">
              <a:avLst/>
            </a:prstGeom>
          </p:spPr>
          <p:txBody>
            <a:bodyPr lIns="50800" tIns="50800" rIns="50800" bIns="50800" rtlCol="0" anchor="ctr"/>
            <a:lstStyle/>
            <a:p>
              <a:pPr algn="ctr">
                <a:lnSpc>
                  <a:spcPts val="4119"/>
                </a:lnSpc>
              </a:pPr>
              <a:r>
                <a:rPr lang="en-US" sz="3999" spc="283">
                  <a:solidFill>
                    <a:srgbClr val="000000"/>
                  </a:solidFill>
                  <a:latin typeface="DM Sans Bold"/>
                </a:rPr>
                <a:t>Project</a:t>
              </a:r>
            </a:p>
            <a:p>
              <a:pPr algn="ctr">
                <a:lnSpc>
                  <a:spcPts val="4119"/>
                </a:lnSpc>
              </a:pPr>
              <a:r>
                <a:rPr lang="en-US" sz="3999" spc="283">
                  <a:solidFill>
                    <a:srgbClr val="000000"/>
                  </a:solidFill>
                  <a:latin typeface="DM Sans Bold"/>
                </a:rPr>
                <a:t> Scope</a:t>
              </a:r>
            </a:p>
          </p:txBody>
        </p:sp>
      </p:grpSp>
      <p:sp>
        <p:nvSpPr>
          <p:cNvPr id="35" name="TextBox 35"/>
          <p:cNvSpPr txBox="1"/>
          <p:nvPr/>
        </p:nvSpPr>
        <p:spPr>
          <a:xfrm>
            <a:off x="627393" y="5374795"/>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01</a:t>
            </a:r>
          </a:p>
        </p:txBody>
      </p:sp>
      <p:sp>
        <p:nvSpPr>
          <p:cNvPr id="36" name="TextBox 36"/>
          <p:cNvSpPr txBox="1"/>
          <p:nvPr/>
        </p:nvSpPr>
        <p:spPr>
          <a:xfrm>
            <a:off x="3321978" y="3726970"/>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02</a:t>
            </a:r>
          </a:p>
        </p:txBody>
      </p:sp>
      <p:sp>
        <p:nvSpPr>
          <p:cNvPr id="37" name="TextBox 37"/>
          <p:cNvSpPr txBox="1"/>
          <p:nvPr/>
        </p:nvSpPr>
        <p:spPr>
          <a:xfrm>
            <a:off x="5863192" y="5642202"/>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03</a:t>
            </a:r>
          </a:p>
        </p:txBody>
      </p:sp>
      <p:sp>
        <p:nvSpPr>
          <p:cNvPr id="38" name="TextBox 38"/>
          <p:cNvSpPr txBox="1"/>
          <p:nvPr/>
        </p:nvSpPr>
        <p:spPr>
          <a:xfrm>
            <a:off x="8299808" y="3726970"/>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04</a:t>
            </a:r>
          </a:p>
        </p:txBody>
      </p:sp>
      <p:sp>
        <p:nvSpPr>
          <p:cNvPr id="39" name="TextBox 39"/>
          <p:cNvSpPr txBox="1"/>
          <p:nvPr/>
        </p:nvSpPr>
        <p:spPr>
          <a:xfrm>
            <a:off x="16319526" y="5642202"/>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07</a:t>
            </a:r>
          </a:p>
        </p:txBody>
      </p:sp>
      <p:sp>
        <p:nvSpPr>
          <p:cNvPr id="40" name="TextBox 40"/>
          <p:cNvSpPr txBox="1"/>
          <p:nvPr/>
        </p:nvSpPr>
        <p:spPr>
          <a:xfrm>
            <a:off x="13645788" y="3726970"/>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06</a:t>
            </a:r>
          </a:p>
        </p:txBody>
      </p:sp>
      <p:sp>
        <p:nvSpPr>
          <p:cNvPr id="41" name="TextBox 41"/>
          <p:cNvSpPr txBox="1"/>
          <p:nvPr/>
        </p:nvSpPr>
        <p:spPr>
          <a:xfrm>
            <a:off x="11101574" y="5597525"/>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05</a:t>
            </a:r>
          </a:p>
        </p:txBody>
      </p:sp>
      <p:grpSp>
        <p:nvGrpSpPr>
          <p:cNvPr id="42" name="Group 42"/>
          <p:cNvGrpSpPr/>
          <p:nvPr/>
        </p:nvGrpSpPr>
        <p:grpSpPr>
          <a:xfrm>
            <a:off x="7809487" y="4406420"/>
            <a:ext cx="2478094" cy="2950156"/>
            <a:chOff x="0" y="0"/>
            <a:chExt cx="652667" cy="776996"/>
          </a:xfrm>
        </p:grpSpPr>
        <p:sp>
          <p:nvSpPr>
            <p:cNvPr id="43" name="Freeform 43"/>
            <p:cNvSpPr/>
            <p:nvPr/>
          </p:nvSpPr>
          <p:spPr>
            <a:xfrm>
              <a:off x="0" y="0"/>
              <a:ext cx="652667" cy="776996"/>
            </a:xfrm>
            <a:custGeom>
              <a:avLst/>
              <a:gdLst/>
              <a:ahLst/>
              <a:cxnLst/>
              <a:rect l="l" t="t" r="r" b="b"/>
              <a:pathLst>
                <a:path w="652667" h="776996">
                  <a:moveTo>
                    <a:pt x="159331" y="0"/>
                  </a:moveTo>
                  <a:lnTo>
                    <a:pt x="493336" y="0"/>
                  </a:lnTo>
                  <a:cubicBezTo>
                    <a:pt x="535593" y="0"/>
                    <a:pt x="576119" y="16787"/>
                    <a:pt x="606000" y="46667"/>
                  </a:cubicBezTo>
                  <a:cubicBezTo>
                    <a:pt x="635880" y="76547"/>
                    <a:pt x="652667" y="117074"/>
                    <a:pt x="652667" y="159331"/>
                  </a:cubicBezTo>
                  <a:lnTo>
                    <a:pt x="652667" y="617664"/>
                  </a:lnTo>
                  <a:cubicBezTo>
                    <a:pt x="652667" y="659922"/>
                    <a:pt x="635880" y="700448"/>
                    <a:pt x="606000" y="730329"/>
                  </a:cubicBezTo>
                  <a:cubicBezTo>
                    <a:pt x="576119" y="760209"/>
                    <a:pt x="535593" y="776996"/>
                    <a:pt x="493336" y="776996"/>
                  </a:cubicBezTo>
                  <a:lnTo>
                    <a:pt x="159331" y="776996"/>
                  </a:lnTo>
                  <a:cubicBezTo>
                    <a:pt x="117074" y="776996"/>
                    <a:pt x="76547" y="760209"/>
                    <a:pt x="46667" y="730329"/>
                  </a:cubicBezTo>
                  <a:cubicBezTo>
                    <a:pt x="16787" y="700448"/>
                    <a:pt x="0" y="659922"/>
                    <a:pt x="0" y="617664"/>
                  </a:cubicBezTo>
                  <a:lnTo>
                    <a:pt x="0" y="159331"/>
                  </a:lnTo>
                  <a:cubicBezTo>
                    <a:pt x="0" y="117074"/>
                    <a:pt x="16787" y="76547"/>
                    <a:pt x="46667" y="46667"/>
                  </a:cubicBezTo>
                  <a:cubicBezTo>
                    <a:pt x="76547" y="16787"/>
                    <a:pt x="117074" y="0"/>
                    <a:pt x="159331" y="0"/>
                  </a:cubicBezTo>
                  <a:close/>
                </a:path>
              </a:pathLst>
            </a:custGeom>
            <a:solidFill>
              <a:srgbClr val="FFA06C"/>
            </a:solidFill>
          </p:spPr>
          <p:txBody>
            <a:bodyPr/>
            <a:lstStyle/>
            <a:p>
              <a:endParaRPr lang="en-US"/>
            </a:p>
          </p:txBody>
        </p:sp>
        <p:sp>
          <p:nvSpPr>
            <p:cNvPr id="44" name="TextBox 44"/>
            <p:cNvSpPr txBox="1"/>
            <p:nvPr/>
          </p:nvSpPr>
          <p:spPr>
            <a:xfrm>
              <a:off x="0" y="38100"/>
              <a:ext cx="652667" cy="738896"/>
            </a:xfrm>
            <a:prstGeom prst="rect">
              <a:avLst/>
            </a:prstGeom>
          </p:spPr>
          <p:txBody>
            <a:bodyPr lIns="50800" tIns="50800" rIns="50800" bIns="50800" rtlCol="0" anchor="ctr"/>
            <a:lstStyle/>
            <a:p>
              <a:pPr algn="ctr">
                <a:lnSpc>
                  <a:spcPts val="2369"/>
                </a:lnSpc>
              </a:pPr>
              <a:r>
                <a:rPr lang="en-US" sz="2300" spc="163">
                  <a:solidFill>
                    <a:srgbClr val="000000"/>
                  </a:solidFill>
                  <a:latin typeface="DM Sans Bold"/>
                </a:rPr>
                <a:t>Software Specifications</a:t>
              </a:r>
            </a:p>
          </p:txBody>
        </p:sp>
      </p:grpSp>
      <p:grpSp>
        <p:nvGrpSpPr>
          <p:cNvPr id="45" name="Group 45"/>
          <p:cNvGrpSpPr/>
          <p:nvPr/>
        </p:nvGrpSpPr>
        <p:grpSpPr>
          <a:xfrm>
            <a:off x="10497132" y="6276976"/>
            <a:ext cx="2478094" cy="2950156"/>
            <a:chOff x="0" y="0"/>
            <a:chExt cx="652667" cy="776996"/>
          </a:xfrm>
        </p:grpSpPr>
        <p:sp>
          <p:nvSpPr>
            <p:cNvPr id="46" name="Freeform 46"/>
            <p:cNvSpPr/>
            <p:nvPr/>
          </p:nvSpPr>
          <p:spPr>
            <a:xfrm>
              <a:off x="0" y="0"/>
              <a:ext cx="652667" cy="776996"/>
            </a:xfrm>
            <a:custGeom>
              <a:avLst/>
              <a:gdLst/>
              <a:ahLst/>
              <a:cxnLst/>
              <a:rect l="l" t="t" r="r" b="b"/>
              <a:pathLst>
                <a:path w="652667" h="776996">
                  <a:moveTo>
                    <a:pt x="159331" y="0"/>
                  </a:moveTo>
                  <a:lnTo>
                    <a:pt x="493336" y="0"/>
                  </a:lnTo>
                  <a:cubicBezTo>
                    <a:pt x="535593" y="0"/>
                    <a:pt x="576119" y="16787"/>
                    <a:pt x="606000" y="46667"/>
                  </a:cubicBezTo>
                  <a:cubicBezTo>
                    <a:pt x="635880" y="76547"/>
                    <a:pt x="652667" y="117074"/>
                    <a:pt x="652667" y="159331"/>
                  </a:cubicBezTo>
                  <a:lnTo>
                    <a:pt x="652667" y="617664"/>
                  </a:lnTo>
                  <a:cubicBezTo>
                    <a:pt x="652667" y="659922"/>
                    <a:pt x="635880" y="700448"/>
                    <a:pt x="606000" y="730329"/>
                  </a:cubicBezTo>
                  <a:cubicBezTo>
                    <a:pt x="576119" y="760209"/>
                    <a:pt x="535593" y="776996"/>
                    <a:pt x="493336" y="776996"/>
                  </a:cubicBezTo>
                  <a:lnTo>
                    <a:pt x="159331" y="776996"/>
                  </a:lnTo>
                  <a:cubicBezTo>
                    <a:pt x="117074" y="776996"/>
                    <a:pt x="76547" y="760209"/>
                    <a:pt x="46667" y="730329"/>
                  </a:cubicBezTo>
                  <a:cubicBezTo>
                    <a:pt x="16787" y="700448"/>
                    <a:pt x="0" y="659922"/>
                    <a:pt x="0" y="617664"/>
                  </a:cubicBezTo>
                  <a:lnTo>
                    <a:pt x="0" y="159331"/>
                  </a:lnTo>
                  <a:cubicBezTo>
                    <a:pt x="0" y="117074"/>
                    <a:pt x="16787" y="76547"/>
                    <a:pt x="46667" y="46667"/>
                  </a:cubicBezTo>
                  <a:cubicBezTo>
                    <a:pt x="76547" y="16787"/>
                    <a:pt x="117074" y="0"/>
                    <a:pt x="159331" y="0"/>
                  </a:cubicBezTo>
                  <a:close/>
                </a:path>
              </a:pathLst>
            </a:custGeom>
            <a:solidFill>
              <a:srgbClr val="8AB7E2"/>
            </a:solidFill>
          </p:spPr>
          <p:txBody>
            <a:bodyPr/>
            <a:lstStyle/>
            <a:p>
              <a:endParaRPr lang="en-US"/>
            </a:p>
          </p:txBody>
        </p:sp>
        <p:sp>
          <p:nvSpPr>
            <p:cNvPr id="47" name="TextBox 47"/>
            <p:cNvSpPr txBox="1"/>
            <p:nvPr/>
          </p:nvSpPr>
          <p:spPr>
            <a:xfrm>
              <a:off x="0" y="28575"/>
              <a:ext cx="652667" cy="748421"/>
            </a:xfrm>
            <a:prstGeom prst="rect">
              <a:avLst/>
            </a:prstGeom>
          </p:spPr>
          <p:txBody>
            <a:bodyPr lIns="50800" tIns="50800" rIns="50800" bIns="50800" rtlCol="0" anchor="ctr"/>
            <a:lstStyle/>
            <a:p>
              <a:pPr algn="ctr">
                <a:lnSpc>
                  <a:spcPts val="2266"/>
                </a:lnSpc>
              </a:pPr>
              <a:r>
                <a:rPr lang="en-US" sz="2200" spc="156">
                  <a:solidFill>
                    <a:srgbClr val="000000"/>
                  </a:solidFill>
                  <a:latin typeface="DM Sans Bold"/>
                </a:rPr>
                <a:t>User Characteristics</a:t>
              </a:r>
            </a:p>
          </p:txBody>
        </p:sp>
      </p:grpSp>
      <p:grpSp>
        <p:nvGrpSpPr>
          <p:cNvPr id="48" name="Group 48"/>
          <p:cNvGrpSpPr/>
          <p:nvPr/>
        </p:nvGrpSpPr>
        <p:grpSpPr>
          <a:xfrm>
            <a:off x="13031807" y="4406420"/>
            <a:ext cx="2478094" cy="2950156"/>
            <a:chOff x="0" y="0"/>
            <a:chExt cx="652667" cy="776996"/>
          </a:xfrm>
        </p:grpSpPr>
        <p:sp>
          <p:nvSpPr>
            <p:cNvPr id="49" name="Freeform 49"/>
            <p:cNvSpPr/>
            <p:nvPr/>
          </p:nvSpPr>
          <p:spPr>
            <a:xfrm>
              <a:off x="0" y="0"/>
              <a:ext cx="652667" cy="776996"/>
            </a:xfrm>
            <a:custGeom>
              <a:avLst/>
              <a:gdLst/>
              <a:ahLst/>
              <a:cxnLst/>
              <a:rect l="l" t="t" r="r" b="b"/>
              <a:pathLst>
                <a:path w="652667" h="776996">
                  <a:moveTo>
                    <a:pt x="159331" y="0"/>
                  </a:moveTo>
                  <a:lnTo>
                    <a:pt x="493336" y="0"/>
                  </a:lnTo>
                  <a:cubicBezTo>
                    <a:pt x="535593" y="0"/>
                    <a:pt x="576119" y="16787"/>
                    <a:pt x="606000" y="46667"/>
                  </a:cubicBezTo>
                  <a:cubicBezTo>
                    <a:pt x="635880" y="76547"/>
                    <a:pt x="652667" y="117074"/>
                    <a:pt x="652667" y="159331"/>
                  </a:cubicBezTo>
                  <a:lnTo>
                    <a:pt x="652667" y="617664"/>
                  </a:lnTo>
                  <a:cubicBezTo>
                    <a:pt x="652667" y="659922"/>
                    <a:pt x="635880" y="700448"/>
                    <a:pt x="606000" y="730329"/>
                  </a:cubicBezTo>
                  <a:cubicBezTo>
                    <a:pt x="576119" y="760209"/>
                    <a:pt x="535593" y="776996"/>
                    <a:pt x="493336" y="776996"/>
                  </a:cubicBezTo>
                  <a:lnTo>
                    <a:pt x="159331" y="776996"/>
                  </a:lnTo>
                  <a:cubicBezTo>
                    <a:pt x="117074" y="776996"/>
                    <a:pt x="76547" y="760209"/>
                    <a:pt x="46667" y="730329"/>
                  </a:cubicBezTo>
                  <a:cubicBezTo>
                    <a:pt x="16787" y="700448"/>
                    <a:pt x="0" y="659922"/>
                    <a:pt x="0" y="617664"/>
                  </a:cubicBezTo>
                  <a:lnTo>
                    <a:pt x="0" y="159331"/>
                  </a:lnTo>
                  <a:cubicBezTo>
                    <a:pt x="0" y="117074"/>
                    <a:pt x="16787" y="76547"/>
                    <a:pt x="46667" y="46667"/>
                  </a:cubicBezTo>
                  <a:cubicBezTo>
                    <a:pt x="76547" y="16787"/>
                    <a:pt x="117074" y="0"/>
                    <a:pt x="159331" y="0"/>
                  </a:cubicBezTo>
                  <a:close/>
                </a:path>
              </a:pathLst>
            </a:custGeom>
            <a:solidFill>
              <a:srgbClr val="FFA06C"/>
            </a:solidFill>
          </p:spPr>
          <p:txBody>
            <a:bodyPr/>
            <a:lstStyle/>
            <a:p>
              <a:endParaRPr lang="en-US"/>
            </a:p>
          </p:txBody>
        </p:sp>
        <p:sp>
          <p:nvSpPr>
            <p:cNvPr id="50" name="TextBox 50"/>
            <p:cNvSpPr txBox="1"/>
            <p:nvPr/>
          </p:nvSpPr>
          <p:spPr>
            <a:xfrm>
              <a:off x="0" y="57150"/>
              <a:ext cx="652667" cy="719846"/>
            </a:xfrm>
            <a:prstGeom prst="rect">
              <a:avLst/>
            </a:prstGeom>
          </p:spPr>
          <p:txBody>
            <a:bodyPr lIns="50800" tIns="50800" rIns="50800" bIns="50800" rtlCol="0" anchor="ctr"/>
            <a:lstStyle/>
            <a:p>
              <a:pPr algn="ctr">
                <a:lnSpc>
                  <a:spcPts val="3399"/>
                </a:lnSpc>
              </a:pPr>
              <a:r>
                <a:rPr lang="en-US" sz="3300" spc="234">
                  <a:solidFill>
                    <a:srgbClr val="000000"/>
                  </a:solidFill>
                  <a:latin typeface="DM Sans Bold"/>
                </a:rPr>
                <a:t>Project modules</a:t>
              </a:r>
            </a:p>
          </p:txBody>
        </p:sp>
      </p:grpSp>
      <p:grpSp>
        <p:nvGrpSpPr>
          <p:cNvPr id="51" name="Group 51"/>
          <p:cNvGrpSpPr/>
          <p:nvPr/>
        </p:nvGrpSpPr>
        <p:grpSpPr>
          <a:xfrm>
            <a:off x="15654357" y="6321652"/>
            <a:ext cx="2478094" cy="2950156"/>
            <a:chOff x="0" y="0"/>
            <a:chExt cx="652667" cy="776996"/>
          </a:xfrm>
        </p:grpSpPr>
        <p:sp>
          <p:nvSpPr>
            <p:cNvPr id="52" name="Freeform 52"/>
            <p:cNvSpPr/>
            <p:nvPr/>
          </p:nvSpPr>
          <p:spPr>
            <a:xfrm>
              <a:off x="0" y="0"/>
              <a:ext cx="652667" cy="776996"/>
            </a:xfrm>
            <a:custGeom>
              <a:avLst/>
              <a:gdLst/>
              <a:ahLst/>
              <a:cxnLst/>
              <a:rect l="l" t="t" r="r" b="b"/>
              <a:pathLst>
                <a:path w="652667" h="776996">
                  <a:moveTo>
                    <a:pt x="159331" y="0"/>
                  </a:moveTo>
                  <a:lnTo>
                    <a:pt x="493336" y="0"/>
                  </a:lnTo>
                  <a:cubicBezTo>
                    <a:pt x="535593" y="0"/>
                    <a:pt x="576119" y="16787"/>
                    <a:pt x="606000" y="46667"/>
                  </a:cubicBezTo>
                  <a:cubicBezTo>
                    <a:pt x="635880" y="76547"/>
                    <a:pt x="652667" y="117074"/>
                    <a:pt x="652667" y="159331"/>
                  </a:cubicBezTo>
                  <a:lnTo>
                    <a:pt x="652667" y="617664"/>
                  </a:lnTo>
                  <a:cubicBezTo>
                    <a:pt x="652667" y="659922"/>
                    <a:pt x="635880" y="700448"/>
                    <a:pt x="606000" y="730329"/>
                  </a:cubicBezTo>
                  <a:cubicBezTo>
                    <a:pt x="576119" y="760209"/>
                    <a:pt x="535593" y="776996"/>
                    <a:pt x="493336" y="776996"/>
                  </a:cubicBezTo>
                  <a:lnTo>
                    <a:pt x="159331" y="776996"/>
                  </a:lnTo>
                  <a:cubicBezTo>
                    <a:pt x="117074" y="776996"/>
                    <a:pt x="76547" y="760209"/>
                    <a:pt x="46667" y="730329"/>
                  </a:cubicBezTo>
                  <a:cubicBezTo>
                    <a:pt x="16787" y="700448"/>
                    <a:pt x="0" y="659922"/>
                    <a:pt x="0" y="617664"/>
                  </a:cubicBezTo>
                  <a:lnTo>
                    <a:pt x="0" y="159331"/>
                  </a:lnTo>
                  <a:cubicBezTo>
                    <a:pt x="0" y="117074"/>
                    <a:pt x="16787" y="76547"/>
                    <a:pt x="46667" y="46667"/>
                  </a:cubicBezTo>
                  <a:cubicBezTo>
                    <a:pt x="76547" y="16787"/>
                    <a:pt x="117074" y="0"/>
                    <a:pt x="159331" y="0"/>
                  </a:cubicBezTo>
                  <a:close/>
                </a:path>
              </a:pathLst>
            </a:custGeom>
            <a:solidFill>
              <a:srgbClr val="8AB7E2"/>
            </a:solidFill>
          </p:spPr>
          <p:txBody>
            <a:bodyPr/>
            <a:lstStyle/>
            <a:p>
              <a:endParaRPr lang="en-US"/>
            </a:p>
          </p:txBody>
        </p:sp>
        <p:sp>
          <p:nvSpPr>
            <p:cNvPr id="53" name="TextBox 53"/>
            <p:cNvSpPr txBox="1"/>
            <p:nvPr/>
          </p:nvSpPr>
          <p:spPr>
            <a:xfrm>
              <a:off x="0" y="47625"/>
              <a:ext cx="652667" cy="729371"/>
            </a:xfrm>
            <a:prstGeom prst="rect">
              <a:avLst/>
            </a:prstGeom>
          </p:spPr>
          <p:txBody>
            <a:bodyPr lIns="50800" tIns="50800" rIns="50800" bIns="50800" rtlCol="0" anchor="ctr"/>
            <a:lstStyle/>
            <a:p>
              <a:pPr algn="ctr">
                <a:lnSpc>
                  <a:spcPts val="2781"/>
                </a:lnSpc>
              </a:pPr>
              <a:r>
                <a:rPr lang="en-US" sz="2700" spc="191">
                  <a:solidFill>
                    <a:srgbClr val="000000"/>
                  </a:solidFill>
                  <a:latin typeface="DM Sans Bold"/>
                </a:rPr>
                <a:t>Conclusion</a:t>
              </a:r>
            </a:p>
            <a:p>
              <a:pPr algn="ctr">
                <a:lnSpc>
                  <a:spcPts val="2781"/>
                </a:lnSpc>
              </a:pPr>
              <a:r>
                <a:rPr lang="en-US" sz="2700" spc="191">
                  <a:solidFill>
                    <a:srgbClr val="000000"/>
                  </a:solidFill>
                  <a:latin typeface="DM Sans Bold"/>
                </a:rPr>
                <a:t>&amp;</a:t>
              </a:r>
            </a:p>
            <a:p>
              <a:pPr algn="ctr">
                <a:lnSpc>
                  <a:spcPts val="2781"/>
                </a:lnSpc>
              </a:pPr>
              <a:r>
                <a:rPr lang="en-US" sz="2700" spc="191">
                  <a:solidFill>
                    <a:srgbClr val="000000"/>
                  </a:solidFill>
                  <a:latin typeface="DM Sans Bold"/>
                </a:rPr>
                <a:t>Future Work</a:t>
              </a:r>
            </a:p>
          </p:txBody>
        </p:sp>
      </p:grpSp>
      <p:grpSp>
        <p:nvGrpSpPr>
          <p:cNvPr id="54" name="Group 54"/>
          <p:cNvGrpSpPr/>
          <p:nvPr/>
        </p:nvGrpSpPr>
        <p:grpSpPr>
          <a:xfrm>
            <a:off x="7999" y="6054245"/>
            <a:ext cx="2478094" cy="2950156"/>
            <a:chOff x="0" y="0"/>
            <a:chExt cx="652667" cy="776996"/>
          </a:xfrm>
        </p:grpSpPr>
        <p:sp>
          <p:nvSpPr>
            <p:cNvPr id="55" name="Freeform 55"/>
            <p:cNvSpPr/>
            <p:nvPr/>
          </p:nvSpPr>
          <p:spPr>
            <a:xfrm>
              <a:off x="0" y="0"/>
              <a:ext cx="652667" cy="776996"/>
            </a:xfrm>
            <a:custGeom>
              <a:avLst/>
              <a:gdLst/>
              <a:ahLst/>
              <a:cxnLst/>
              <a:rect l="l" t="t" r="r" b="b"/>
              <a:pathLst>
                <a:path w="652667" h="776996">
                  <a:moveTo>
                    <a:pt x="159331" y="0"/>
                  </a:moveTo>
                  <a:lnTo>
                    <a:pt x="493336" y="0"/>
                  </a:lnTo>
                  <a:cubicBezTo>
                    <a:pt x="535593" y="0"/>
                    <a:pt x="576119" y="16787"/>
                    <a:pt x="606000" y="46667"/>
                  </a:cubicBezTo>
                  <a:cubicBezTo>
                    <a:pt x="635880" y="76547"/>
                    <a:pt x="652667" y="117074"/>
                    <a:pt x="652667" y="159331"/>
                  </a:cubicBezTo>
                  <a:lnTo>
                    <a:pt x="652667" y="617664"/>
                  </a:lnTo>
                  <a:cubicBezTo>
                    <a:pt x="652667" y="659922"/>
                    <a:pt x="635880" y="700448"/>
                    <a:pt x="606000" y="730329"/>
                  </a:cubicBezTo>
                  <a:cubicBezTo>
                    <a:pt x="576119" y="760209"/>
                    <a:pt x="535593" y="776996"/>
                    <a:pt x="493336" y="776996"/>
                  </a:cubicBezTo>
                  <a:lnTo>
                    <a:pt x="159331" y="776996"/>
                  </a:lnTo>
                  <a:cubicBezTo>
                    <a:pt x="117074" y="776996"/>
                    <a:pt x="76547" y="760209"/>
                    <a:pt x="46667" y="730329"/>
                  </a:cubicBezTo>
                  <a:cubicBezTo>
                    <a:pt x="16787" y="700448"/>
                    <a:pt x="0" y="659922"/>
                    <a:pt x="0" y="617664"/>
                  </a:cubicBezTo>
                  <a:lnTo>
                    <a:pt x="0" y="159331"/>
                  </a:lnTo>
                  <a:cubicBezTo>
                    <a:pt x="0" y="117074"/>
                    <a:pt x="16787" y="76547"/>
                    <a:pt x="46667" y="46667"/>
                  </a:cubicBezTo>
                  <a:cubicBezTo>
                    <a:pt x="76547" y="16787"/>
                    <a:pt x="117074" y="0"/>
                    <a:pt x="159331" y="0"/>
                  </a:cubicBezTo>
                  <a:close/>
                </a:path>
              </a:pathLst>
            </a:custGeom>
            <a:solidFill>
              <a:srgbClr val="8AB7E2"/>
            </a:solidFill>
          </p:spPr>
          <p:txBody>
            <a:bodyPr/>
            <a:lstStyle/>
            <a:p>
              <a:endParaRPr lang="en-US"/>
            </a:p>
          </p:txBody>
        </p:sp>
        <p:sp>
          <p:nvSpPr>
            <p:cNvPr id="56" name="TextBox 56"/>
            <p:cNvSpPr txBox="1"/>
            <p:nvPr/>
          </p:nvSpPr>
          <p:spPr>
            <a:xfrm>
              <a:off x="0" y="47625"/>
              <a:ext cx="652667" cy="729371"/>
            </a:xfrm>
            <a:prstGeom prst="rect">
              <a:avLst/>
            </a:prstGeom>
          </p:spPr>
          <p:txBody>
            <a:bodyPr lIns="50800" tIns="50800" rIns="50800" bIns="50800" rtlCol="0" anchor="ctr"/>
            <a:lstStyle/>
            <a:p>
              <a:pPr algn="ctr">
                <a:lnSpc>
                  <a:spcPts val="3193"/>
                </a:lnSpc>
              </a:pPr>
              <a:r>
                <a:rPr lang="en-US" sz="3100" spc="220" dirty="0">
                  <a:solidFill>
                    <a:srgbClr val="000000"/>
                  </a:solidFill>
                  <a:latin typeface="DM Sans Bold"/>
                </a:rPr>
                <a:t>Objectives</a:t>
              </a:r>
            </a:p>
          </p:txBody>
        </p:sp>
      </p:grpSp>
      <p:grpSp>
        <p:nvGrpSpPr>
          <p:cNvPr id="57" name="Group 57"/>
          <p:cNvGrpSpPr/>
          <p:nvPr/>
        </p:nvGrpSpPr>
        <p:grpSpPr>
          <a:xfrm>
            <a:off x="2562293" y="4406420"/>
            <a:ext cx="2478094" cy="2950156"/>
            <a:chOff x="0" y="0"/>
            <a:chExt cx="652667" cy="776996"/>
          </a:xfrm>
        </p:grpSpPr>
        <p:sp>
          <p:nvSpPr>
            <p:cNvPr id="58" name="Freeform 58"/>
            <p:cNvSpPr/>
            <p:nvPr/>
          </p:nvSpPr>
          <p:spPr>
            <a:xfrm>
              <a:off x="0" y="0"/>
              <a:ext cx="652667" cy="776996"/>
            </a:xfrm>
            <a:custGeom>
              <a:avLst/>
              <a:gdLst/>
              <a:ahLst/>
              <a:cxnLst/>
              <a:rect l="l" t="t" r="r" b="b"/>
              <a:pathLst>
                <a:path w="652667" h="776996">
                  <a:moveTo>
                    <a:pt x="159331" y="0"/>
                  </a:moveTo>
                  <a:lnTo>
                    <a:pt x="493336" y="0"/>
                  </a:lnTo>
                  <a:cubicBezTo>
                    <a:pt x="535593" y="0"/>
                    <a:pt x="576119" y="16787"/>
                    <a:pt x="606000" y="46667"/>
                  </a:cubicBezTo>
                  <a:cubicBezTo>
                    <a:pt x="635880" y="76547"/>
                    <a:pt x="652667" y="117074"/>
                    <a:pt x="652667" y="159331"/>
                  </a:cubicBezTo>
                  <a:lnTo>
                    <a:pt x="652667" y="617664"/>
                  </a:lnTo>
                  <a:cubicBezTo>
                    <a:pt x="652667" y="659922"/>
                    <a:pt x="635880" y="700448"/>
                    <a:pt x="606000" y="730329"/>
                  </a:cubicBezTo>
                  <a:cubicBezTo>
                    <a:pt x="576119" y="760209"/>
                    <a:pt x="535593" y="776996"/>
                    <a:pt x="493336" y="776996"/>
                  </a:cubicBezTo>
                  <a:lnTo>
                    <a:pt x="159331" y="776996"/>
                  </a:lnTo>
                  <a:cubicBezTo>
                    <a:pt x="117074" y="776996"/>
                    <a:pt x="76547" y="760209"/>
                    <a:pt x="46667" y="730329"/>
                  </a:cubicBezTo>
                  <a:cubicBezTo>
                    <a:pt x="16787" y="700448"/>
                    <a:pt x="0" y="659922"/>
                    <a:pt x="0" y="617664"/>
                  </a:cubicBezTo>
                  <a:lnTo>
                    <a:pt x="0" y="159331"/>
                  </a:lnTo>
                  <a:cubicBezTo>
                    <a:pt x="0" y="117074"/>
                    <a:pt x="16787" y="76547"/>
                    <a:pt x="46667" y="46667"/>
                  </a:cubicBezTo>
                  <a:cubicBezTo>
                    <a:pt x="76547" y="16787"/>
                    <a:pt x="117074" y="0"/>
                    <a:pt x="159331" y="0"/>
                  </a:cubicBezTo>
                  <a:close/>
                </a:path>
              </a:pathLst>
            </a:custGeom>
            <a:solidFill>
              <a:srgbClr val="FFA06C"/>
            </a:solidFill>
          </p:spPr>
          <p:txBody>
            <a:bodyPr/>
            <a:lstStyle/>
            <a:p>
              <a:endParaRPr lang="en-US"/>
            </a:p>
          </p:txBody>
        </p:sp>
        <p:sp>
          <p:nvSpPr>
            <p:cNvPr id="59" name="TextBox 59"/>
            <p:cNvSpPr txBox="1"/>
            <p:nvPr/>
          </p:nvSpPr>
          <p:spPr>
            <a:xfrm>
              <a:off x="0" y="47625"/>
              <a:ext cx="652667" cy="729371"/>
            </a:xfrm>
            <a:prstGeom prst="rect">
              <a:avLst/>
            </a:prstGeom>
          </p:spPr>
          <p:txBody>
            <a:bodyPr lIns="50800" tIns="50800" rIns="50800" bIns="50800" rtlCol="0" anchor="ctr"/>
            <a:lstStyle/>
            <a:p>
              <a:pPr algn="ctr">
                <a:lnSpc>
                  <a:spcPts val="3296"/>
                </a:lnSpc>
              </a:pPr>
              <a:r>
                <a:rPr lang="en-US" sz="3200" spc="227" dirty="0">
                  <a:solidFill>
                    <a:srgbClr val="000000"/>
                  </a:solidFill>
                  <a:latin typeface="DM Sans Bold"/>
                </a:rPr>
                <a:t>Problem Statement</a:t>
              </a:r>
            </a:p>
          </p:txBody>
        </p:sp>
      </p:grpSp>
    </p:spTree>
  </p:cSld>
  <p:clrMapOvr>
    <a:masterClrMapping/>
  </p:clrMapOvr>
  <mc:AlternateContent xmlns:mc="http://schemas.openxmlformats.org/markup-compatibility/2006" xmlns:p14="http://schemas.microsoft.com/office/powerpoint/2010/main">
    <mc:Choice Requires="p14">
      <p:transition spd="slow" p14:dur="2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6"/>
                                        </p:tgtEl>
                                        <p:attrNameLst>
                                          <p:attrName>ppt_x</p:attrName>
                                          <p:attrName>ppt_y</p:attrName>
                                        </p:attrNameLst>
                                      </p:cBhvr>
                                    </p:animMotion>
                                    <p:animRot by="1500000">
                                      <p:cBhvr>
                                        <p:cTn id="7" dur="125" fill="hold">
                                          <p:stCondLst>
                                            <p:cond delay="0"/>
                                          </p:stCondLst>
                                        </p:cTn>
                                        <p:tgtEl>
                                          <p:spTgt spid="16"/>
                                        </p:tgtEl>
                                        <p:attrNameLst>
                                          <p:attrName>r</p:attrName>
                                        </p:attrNameLst>
                                      </p:cBhvr>
                                    </p:animRot>
                                    <p:animRot by="-1500000">
                                      <p:cBhvr>
                                        <p:cTn id="8" dur="125" fill="hold">
                                          <p:stCondLst>
                                            <p:cond delay="125"/>
                                          </p:stCondLst>
                                        </p:cTn>
                                        <p:tgtEl>
                                          <p:spTgt spid="16"/>
                                        </p:tgtEl>
                                        <p:attrNameLst>
                                          <p:attrName>r</p:attrName>
                                        </p:attrNameLst>
                                      </p:cBhvr>
                                    </p:animRot>
                                    <p:animRot by="-1500000">
                                      <p:cBhvr>
                                        <p:cTn id="9" dur="125" fill="hold">
                                          <p:stCondLst>
                                            <p:cond delay="250"/>
                                          </p:stCondLst>
                                        </p:cTn>
                                        <p:tgtEl>
                                          <p:spTgt spid="16"/>
                                        </p:tgtEl>
                                        <p:attrNameLst>
                                          <p:attrName>r</p:attrName>
                                        </p:attrNameLst>
                                      </p:cBhvr>
                                    </p:animRot>
                                    <p:animRot by="1500000">
                                      <p:cBhvr>
                                        <p:cTn id="10" dur="125" fill="hold">
                                          <p:stCondLst>
                                            <p:cond delay="375"/>
                                          </p:stCondLst>
                                        </p:cTn>
                                        <p:tgtEl>
                                          <p:spTgt spid="1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down)">
                                      <p:cBhvr>
                                        <p:cTn id="20" dur="580">
                                          <p:stCondLst>
                                            <p:cond delay="0"/>
                                          </p:stCondLst>
                                        </p:cTn>
                                        <p:tgtEl>
                                          <p:spTgt spid="54"/>
                                        </p:tgtEl>
                                      </p:cBhvr>
                                    </p:animEffect>
                                    <p:anim calcmode="lin" valueType="num">
                                      <p:cBhvr>
                                        <p:cTn id="21"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26" dur="26">
                                          <p:stCondLst>
                                            <p:cond delay="650"/>
                                          </p:stCondLst>
                                        </p:cTn>
                                        <p:tgtEl>
                                          <p:spTgt spid="54"/>
                                        </p:tgtEl>
                                      </p:cBhvr>
                                      <p:to x="100000" y="60000"/>
                                    </p:animScale>
                                    <p:animScale>
                                      <p:cBhvr>
                                        <p:cTn id="27" dur="166" decel="50000">
                                          <p:stCondLst>
                                            <p:cond delay="676"/>
                                          </p:stCondLst>
                                        </p:cTn>
                                        <p:tgtEl>
                                          <p:spTgt spid="54"/>
                                        </p:tgtEl>
                                      </p:cBhvr>
                                      <p:to x="100000" y="100000"/>
                                    </p:animScale>
                                    <p:animScale>
                                      <p:cBhvr>
                                        <p:cTn id="28" dur="26">
                                          <p:stCondLst>
                                            <p:cond delay="1312"/>
                                          </p:stCondLst>
                                        </p:cTn>
                                        <p:tgtEl>
                                          <p:spTgt spid="54"/>
                                        </p:tgtEl>
                                      </p:cBhvr>
                                      <p:to x="100000" y="80000"/>
                                    </p:animScale>
                                    <p:animScale>
                                      <p:cBhvr>
                                        <p:cTn id="29" dur="166" decel="50000">
                                          <p:stCondLst>
                                            <p:cond delay="1338"/>
                                          </p:stCondLst>
                                        </p:cTn>
                                        <p:tgtEl>
                                          <p:spTgt spid="54"/>
                                        </p:tgtEl>
                                      </p:cBhvr>
                                      <p:to x="100000" y="100000"/>
                                    </p:animScale>
                                    <p:animScale>
                                      <p:cBhvr>
                                        <p:cTn id="30" dur="26">
                                          <p:stCondLst>
                                            <p:cond delay="1642"/>
                                          </p:stCondLst>
                                        </p:cTn>
                                        <p:tgtEl>
                                          <p:spTgt spid="54"/>
                                        </p:tgtEl>
                                      </p:cBhvr>
                                      <p:to x="100000" y="90000"/>
                                    </p:animScale>
                                    <p:animScale>
                                      <p:cBhvr>
                                        <p:cTn id="31" dur="166" decel="50000">
                                          <p:stCondLst>
                                            <p:cond delay="1668"/>
                                          </p:stCondLst>
                                        </p:cTn>
                                        <p:tgtEl>
                                          <p:spTgt spid="54"/>
                                        </p:tgtEl>
                                      </p:cBhvr>
                                      <p:to x="100000" y="100000"/>
                                    </p:animScale>
                                    <p:animScale>
                                      <p:cBhvr>
                                        <p:cTn id="32" dur="26">
                                          <p:stCondLst>
                                            <p:cond delay="1808"/>
                                          </p:stCondLst>
                                        </p:cTn>
                                        <p:tgtEl>
                                          <p:spTgt spid="54"/>
                                        </p:tgtEl>
                                      </p:cBhvr>
                                      <p:to x="100000" y="95000"/>
                                    </p:animScale>
                                    <p:animScale>
                                      <p:cBhvr>
                                        <p:cTn id="33" dur="166" decel="50000">
                                          <p:stCondLst>
                                            <p:cond delay="1834"/>
                                          </p:stCondLst>
                                        </p:cTn>
                                        <p:tgtEl>
                                          <p:spTgt spid="54"/>
                                        </p:tgtEl>
                                      </p:cBhvr>
                                      <p:to x="100000" y="100000"/>
                                    </p:animScale>
                                  </p:childTnLst>
                                </p:cTn>
                              </p:par>
                              <p:par>
                                <p:cTn id="34" presetID="26"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80">
                                          <p:stCondLst>
                                            <p:cond delay="0"/>
                                          </p:stCondLst>
                                        </p:cTn>
                                        <p:tgtEl>
                                          <p:spTgt spid="57"/>
                                        </p:tgtEl>
                                      </p:cBhvr>
                                    </p:animEffect>
                                    <p:anim calcmode="lin" valueType="num">
                                      <p:cBhvr>
                                        <p:cTn id="37"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42" dur="26">
                                          <p:stCondLst>
                                            <p:cond delay="650"/>
                                          </p:stCondLst>
                                        </p:cTn>
                                        <p:tgtEl>
                                          <p:spTgt spid="57"/>
                                        </p:tgtEl>
                                      </p:cBhvr>
                                      <p:to x="100000" y="60000"/>
                                    </p:animScale>
                                    <p:animScale>
                                      <p:cBhvr>
                                        <p:cTn id="43" dur="166" decel="50000">
                                          <p:stCondLst>
                                            <p:cond delay="676"/>
                                          </p:stCondLst>
                                        </p:cTn>
                                        <p:tgtEl>
                                          <p:spTgt spid="57"/>
                                        </p:tgtEl>
                                      </p:cBhvr>
                                      <p:to x="100000" y="100000"/>
                                    </p:animScale>
                                    <p:animScale>
                                      <p:cBhvr>
                                        <p:cTn id="44" dur="26">
                                          <p:stCondLst>
                                            <p:cond delay="1312"/>
                                          </p:stCondLst>
                                        </p:cTn>
                                        <p:tgtEl>
                                          <p:spTgt spid="57"/>
                                        </p:tgtEl>
                                      </p:cBhvr>
                                      <p:to x="100000" y="80000"/>
                                    </p:animScale>
                                    <p:animScale>
                                      <p:cBhvr>
                                        <p:cTn id="45" dur="166" decel="50000">
                                          <p:stCondLst>
                                            <p:cond delay="1338"/>
                                          </p:stCondLst>
                                        </p:cTn>
                                        <p:tgtEl>
                                          <p:spTgt spid="57"/>
                                        </p:tgtEl>
                                      </p:cBhvr>
                                      <p:to x="100000" y="100000"/>
                                    </p:animScale>
                                    <p:animScale>
                                      <p:cBhvr>
                                        <p:cTn id="46" dur="26">
                                          <p:stCondLst>
                                            <p:cond delay="1642"/>
                                          </p:stCondLst>
                                        </p:cTn>
                                        <p:tgtEl>
                                          <p:spTgt spid="57"/>
                                        </p:tgtEl>
                                      </p:cBhvr>
                                      <p:to x="100000" y="90000"/>
                                    </p:animScale>
                                    <p:animScale>
                                      <p:cBhvr>
                                        <p:cTn id="47" dur="166" decel="50000">
                                          <p:stCondLst>
                                            <p:cond delay="1668"/>
                                          </p:stCondLst>
                                        </p:cTn>
                                        <p:tgtEl>
                                          <p:spTgt spid="57"/>
                                        </p:tgtEl>
                                      </p:cBhvr>
                                      <p:to x="100000" y="100000"/>
                                    </p:animScale>
                                    <p:animScale>
                                      <p:cBhvr>
                                        <p:cTn id="48" dur="26">
                                          <p:stCondLst>
                                            <p:cond delay="1808"/>
                                          </p:stCondLst>
                                        </p:cTn>
                                        <p:tgtEl>
                                          <p:spTgt spid="57"/>
                                        </p:tgtEl>
                                      </p:cBhvr>
                                      <p:to x="100000" y="95000"/>
                                    </p:animScale>
                                    <p:animScale>
                                      <p:cBhvr>
                                        <p:cTn id="49" dur="166" decel="50000">
                                          <p:stCondLst>
                                            <p:cond delay="1834"/>
                                          </p:stCondLst>
                                        </p:cTn>
                                        <p:tgtEl>
                                          <p:spTgt spid="57"/>
                                        </p:tgtEl>
                                      </p:cBhvr>
                                      <p:to x="100000" y="100000"/>
                                    </p:animScale>
                                  </p:childTnLst>
                                </p:cTn>
                              </p:par>
                              <p:par>
                                <p:cTn id="50" presetID="26"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80">
                                          <p:stCondLst>
                                            <p:cond delay="0"/>
                                          </p:stCondLst>
                                        </p:cTn>
                                        <p:tgtEl>
                                          <p:spTgt spid="32"/>
                                        </p:tgtEl>
                                      </p:cBhvr>
                                    </p:animEffect>
                                    <p:anim calcmode="lin" valueType="num">
                                      <p:cBhvr>
                                        <p:cTn id="53"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8" dur="26">
                                          <p:stCondLst>
                                            <p:cond delay="650"/>
                                          </p:stCondLst>
                                        </p:cTn>
                                        <p:tgtEl>
                                          <p:spTgt spid="32"/>
                                        </p:tgtEl>
                                      </p:cBhvr>
                                      <p:to x="100000" y="60000"/>
                                    </p:animScale>
                                    <p:animScale>
                                      <p:cBhvr>
                                        <p:cTn id="59" dur="166" decel="50000">
                                          <p:stCondLst>
                                            <p:cond delay="676"/>
                                          </p:stCondLst>
                                        </p:cTn>
                                        <p:tgtEl>
                                          <p:spTgt spid="32"/>
                                        </p:tgtEl>
                                      </p:cBhvr>
                                      <p:to x="100000" y="100000"/>
                                    </p:animScale>
                                    <p:animScale>
                                      <p:cBhvr>
                                        <p:cTn id="60" dur="26">
                                          <p:stCondLst>
                                            <p:cond delay="1312"/>
                                          </p:stCondLst>
                                        </p:cTn>
                                        <p:tgtEl>
                                          <p:spTgt spid="32"/>
                                        </p:tgtEl>
                                      </p:cBhvr>
                                      <p:to x="100000" y="80000"/>
                                    </p:animScale>
                                    <p:animScale>
                                      <p:cBhvr>
                                        <p:cTn id="61" dur="166" decel="50000">
                                          <p:stCondLst>
                                            <p:cond delay="1338"/>
                                          </p:stCondLst>
                                        </p:cTn>
                                        <p:tgtEl>
                                          <p:spTgt spid="32"/>
                                        </p:tgtEl>
                                      </p:cBhvr>
                                      <p:to x="100000" y="100000"/>
                                    </p:animScale>
                                    <p:animScale>
                                      <p:cBhvr>
                                        <p:cTn id="62" dur="26">
                                          <p:stCondLst>
                                            <p:cond delay="1642"/>
                                          </p:stCondLst>
                                        </p:cTn>
                                        <p:tgtEl>
                                          <p:spTgt spid="32"/>
                                        </p:tgtEl>
                                      </p:cBhvr>
                                      <p:to x="100000" y="90000"/>
                                    </p:animScale>
                                    <p:animScale>
                                      <p:cBhvr>
                                        <p:cTn id="63" dur="166" decel="50000">
                                          <p:stCondLst>
                                            <p:cond delay="1668"/>
                                          </p:stCondLst>
                                        </p:cTn>
                                        <p:tgtEl>
                                          <p:spTgt spid="32"/>
                                        </p:tgtEl>
                                      </p:cBhvr>
                                      <p:to x="100000" y="100000"/>
                                    </p:animScale>
                                    <p:animScale>
                                      <p:cBhvr>
                                        <p:cTn id="64" dur="26">
                                          <p:stCondLst>
                                            <p:cond delay="1808"/>
                                          </p:stCondLst>
                                        </p:cTn>
                                        <p:tgtEl>
                                          <p:spTgt spid="32"/>
                                        </p:tgtEl>
                                      </p:cBhvr>
                                      <p:to x="100000" y="95000"/>
                                    </p:animScale>
                                    <p:animScale>
                                      <p:cBhvr>
                                        <p:cTn id="65" dur="166" decel="50000">
                                          <p:stCondLst>
                                            <p:cond delay="1834"/>
                                          </p:stCondLst>
                                        </p:cTn>
                                        <p:tgtEl>
                                          <p:spTgt spid="32"/>
                                        </p:tgtEl>
                                      </p:cBhvr>
                                      <p:to x="100000" y="100000"/>
                                    </p:animScale>
                                  </p:childTnLst>
                                </p:cTn>
                              </p:par>
                              <p:par>
                                <p:cTn id="66" presetID="26" presetClass="entr" presetSubtype="0"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down)">
                                      <p:cBhvr>
                                        <p:cTn id="68" dur="580">
                                          <p:stCondLst>
                                            <p:cond delay="0"/>
                                          </p:stCondLst>
                                        </p:cTn>
                                        <p:tgtEl>
                                          <p:spTgt spid="42"/>
                                        </p:tgtEl>
                                      </p:cBhvr>
                                    </p:animEffect>
                                    <p:anim calcmode="lin" valueType="num">
                                      <p:cBhvr>
                                        <p:cTn id="69"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74" dur="26">
                                          <p:stCondLst>
                                            <p:cond delay="650"/>
                                          </p:stCondLst>
                                        </p:cTn>
                                        <p:tgtEl>
                                          <p:spTgt spid="42"/>
                                        </p:tgtEl>
                                      </p:cBhvr>
                                      <p:to x="100000" y="60000"/>
                                    </p:animScale>
                                    <p:animScale>
                                      <p:cBhvr>
                                        <p:cTn id="75" dur="166" decel="50000">
                                          <p:stCondLst>
                                            <p:cond delay="676"/>
                                          </p:stCondLst>
                                        </p:cTn>
                                        <p:tgtEl>
                                          <p:spTgt spid="42"/>
                                        </p:tgtEl>
                                      </p:cBhvr>
                                      <p:to x="100000" y="100000"/>
                                    </p:animScale>
                                    <p:animScale>
                                      <p:cBhvr>
                                        <p:cTn id="76" dur="26">
                                          <p:stCondLst>
                                            <p:cond delay="1312"/>
                                          </p:stCondLst>
                                        </p:cTn>
                                        <p:tgtEl>
                                          <p:spTgt spid="42"/>
                                        </p:tgtEl>
                                      </p:cBhvr>
                                      <p:to x="100000" y="80000"/>
                                    </p:animScale>
                                    <p:animScale>
                                      <p:cBhvr>
                                        <p:cTn id="77" dur="166" decel="50000">
                                          <p:stCondLst>
                                            <p:cond delay="1338"/>
                                          </p:stCondLst>
                                        </p:cTn>
                                        <p:tgtEl>
                                          <p:spTgt spid="42"/>
                                        </p:tgtEl>
                                      </p:cBhvr>
                                      <p:to x="100000" y="100000"/>
                                    </p:animScale>
                                    <p:animScale>
                                      <p:cBhvr>
                                        <p:cTn id="78" dur="26">
                                          <p:stCondLst>
                                            <p:cond delay="1642"/>
                                          </p:stCondLst>
                                        </p:cTn>
                                        <p:tgtEl>
                                          <p:spTgt spid="42"/>
                                        </p:tgtEl>
                                      </p:cBhvr>
                                      <p:to x="100000" y="90000"/>
                                    </p:animScale>
                                    <p:animScale>
                                      <p:cBhvr>
                                        <p:cTn id="79" dur="166" decel="50000">
                                          <p:stCondLst>
                                            <p:cond delay="1668"/>
                                          </p:stCondLst>
                                        </p:cTn>
                                        <p:tgtEl>
                                          <p:spTgt spid="42"/>
                                        </p:tgtEl>
                                      </p:cBhvr>
                                      <p:to x="100000" y="100000"/>
                                    </p:animScale>
                                    <p:animScale>
                                      <p:cBhvr>
                                        <p:cTn id="80" dur="26">
                                          <p:stCondLst>
                                            <p:cond delay="1808"/>
                                          </p:stCondLst>
                                        </p:cTn>
                                        <p:tgtEl>
                                          <p:spTgt spid="42"/>
                                        </p:tgtEl>
                                      </p:cBhvr>
                                      <p:to x="100000" y="95000"/>
                                    </p:animScale>
                                    <p:animScale>
                                      <p:cBhvr>
                                        <p:cTn id="81" dur="166" decel="50000">
                                          <p:stCondLst>
                                            <p:cond delay="1834"/>
                                          </p:stCondLst>
                                        </p:cTn>
                                        <p:tgtEl>
                                          <p:spTgt spid="42"/>
                                        </p:tgtEl>
                                      </p:cBhvr>
                                      <p:to x="100000" y="100000"/>
                                    </p:animScale>
                                  </p:childTnLst>
                                </p:cTn>
                              </p:par>
                              <p:par>
                                <p:cTn id="82" presetID="26" presetClass="entr" presetSubtype="0"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down)">
                                      <p:cBhvr>
                                        <p:cTn id="84" dur="580">
                                          <p:stCondLst>
                                            <p:cond delay="0"/>
                                          </p:stCondLst>
                                        </p:cTn>
                                        <p:tgtEl>
                                          <p:spTgt spid="45"/>
                                        </p:tgtEl>
                                      </p:cBhvr>
                                    </p:animEffect>
                                    <p:anim calcmode="lin" valueType="num">
                                      <p:cBhvr>
                                        <p:cTn id="85"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90" dur="26">
                                          <p:stCondLst>
                                            <p:cond delay="650"/>
                                          </p:stCondLst>
                                        </p:cTn>
                                        <p:tgtEl>
                                          <p:spTgt spid="45"/>
                                        </p:tgtEl>
                                      </p:cBhvr>
                                      <p:to x="100000" y="60000"/>
                                    </p:animScale>
                                    <p:animScale>
                                      <p:cBhvr>
                                        <p:cTn id="91" dur="166" decel="50000">
                                          <p:stCondLst>
                                            <p:cond delay="676"/>
                                          </p:stCondLst>
                                        </p:cTn>
                                        <p:tgtEl>
                                          <p:spTgt spid="45"/>
                                        </p:tgtEl>
                                      </p:cBhvr>
                                      <p:to x="100000" y="100000"/>
                                    </p:animScale>
                                    <p:animScale>
                                      <p:cBhvr>
                                        <p:cTn id="92" dur="26">
                                          <p:stCondLst>
                                            <p:cond delay="1312"/>
                                          </p:stCondLst>
                                        </p:cTn>
                                        <p:tgtEl>
                                          <p:spTgt spid="45"/>
                                        </p:tgtEl>
                                      </p:cBhvr>
                                      <p:to x="100000" y="80000"/>
                                    </p:animScale>
                                    <p:animScale>
                                      <p:cBhvr>
                                        <p:cTn id="93" dur="166" decel="50000">
                                          <p:stCondLst>
                                            <p:cond delay="1338"/>
                                          </p:stCondLst>
                                        </p:cTn>
                                        <p:tgtEl>
                                          <p:spTgt spid="45"/>
                                        </p:tgtEl>
                                      </p:cBhvr>
                                      <p:to x="100000" y="100000"/>
                                    </p:animScale>
                                    <p:animScale>
                                      <p:cBhvr>
                                        <p:cTn id="94" dur="26">
                                          <p:stCondLst>
                                            <p:cond delay="1642"/>
                                          </p:stCondLst>
                                        </p:cTn>
                                        <p:tgtEl>
                                          <p:spTgt spid="45"/>
                                        </p:tgtEl>
                                      </p:cBhvr>
                                      <p:to x="100000" y="90000"/>
                                    </p:animScale>
                                    <p:animScale>
                                      <p:cBhvr>
                                        <p:cTn id="95" dur="166" decel="50000">
                                          <p:stCondLst>
                                            <p:cond delay="1668"/>
                                          </p:stCondLst>
                                        </p:cTn>
                                        <p:tgtEl>
                                          <p:spTgt spid="45"/>
                                        </p:tgtEl>
                                      </p:cBhvr>
                                      <p:to x="100000" y="100000"/>
                                    </p:animScale>
                                    <p:animScale>
                                      <p:cBhvr>
                                        <p:cTn id="96" dur="26">
                                          <p:stCondLst>
                                            <p:cond delay="1808"/>
                                          </p:stCondLst>
                                        </p:cTn>
                                        <p:tgtEl>
                                          <p:spTgt spid="45"/>
                                        </p:tgtEl>
                                      </p:cBhvr>
                                      <p:to x="100000" y="95000"/>
                                    </p:animScale>
                                    <p:animScale>
                                      <p:cBhvr>
                                        <p:cTn id="97" dur="166" decel="50000">
                                          <p:stCondLst>
                                            <p:cond delay="1834"/>
                                          </p:stCondLst>
                                        </p:cTn>
                                        <p:tgtEl>
                                          <p:spTgt spid="45"/>
                                        </p:tgtEl>
                                      </p:cBhvr>
                                      <p:to x="100000" y="100000"/>
                                    </p:animScale>
                                  </p:childTnLst>
                                </p:cTn>
                              </p:par>
                              <p:par>
                                <p:cTn id="98" presetID="26"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wipe(down)">
                                      <p:cBhvr>
                                        <p:cTn id="100" dur="580">
                                          <p:stCondLst>
                                            <p:cond delay="0"/>
                                          </p:stCondLst>
                                        </p:cTn>
                                        <p:tgtEl>
                                          <p:spTgt spid="48"/>
                                        </p:tgtEl>
                                      </p:cBhvr>
                                    </p:animEffect>
                                    <p:anim calcmode="lin" valueType="num">
                                      <p:cBhvr>
                                        <p:cTn id="101"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106" dur="26">
                                          <p:stCondLst>
                                            <p:cond delay="650"/>
                                          </p:stCondLst>
                                        </p:cTn>
                                        <p:tgtEl>
                                          <p:spTgt spid="48"/>
                                        </p:tgtEl>
                                      </p:cBhvr>
                                      <p:to x="100000" y="60000"/>
                                    </p:animScale>
                                    <p:animScale>
                                      <p:cBhvr>
                                        <p:cTn id="107" dur="166" decel="50000">
                                          <p:stCondLst>
                                            <p:cond delay="676"/>
                                          </p:stCondLst>
                                        </p:cTn>
                                        <p:tgtEl>
                                          <p:spTgt spid="48"/>
                                        </p:tgtEl>
                                      </p:cBhvr>
                                      <p:to x="100000" y="100000"/>
                                    </p:animScale>
                                    <p:animScale>
                                      <p:cBhvr>
                                        <p:cTn id="108" dur="26">
                                          <p:stCondLst>
                                            <p:cond delay="1312"/>
                                          </p:stCondLst>
                                        </p:cTn>
                                        <p:tgtEl>
                                          <p:spTgt spid="48"/>
                                        </p:tgtEl>
                                      </p:cBhvr>
                                      <p:to x="100000" y="80000"/>
                                    </p:animScale>
                                    <p:animScale>
                                      <p:cBhvr>
                                        <p:cTn id="109" dur="166" decel="50000">
                                          <p:stCondLst>
                                            <p:cond delay="1338"/>
                                          </p:stCondLst>
                                        </p:cTn>
                                        <p:tgtEl>
                                          <p:spTgt spid="48"/>
                                        </p:tgtEl>
                                      </p:cBhvr>
                                      <p:to x="100000" y="100000"/>
                                    </p:animScale>
                                    <p:animScale>
                                      <p:cBhvr>
                                        <p:cTn id="110" dur="26">
                                          <p:stCondLst>
                                            <p:cond delay="1642"/>
                                          </p:stCondLst>
                                        </p:cTn>
                                        <p:tgtEl>
                                          <p:spTgt spid="48"/>
                                        </p:tgtEl>
                                      </p:cBhvr>
                                      <p:to x="100000" y="90000"/>
                                    </p:animScale>
                                    <p:animScale>
                                      <p:cBhvr>
                                        <p:cTn id="111" dur="166" decel="50000">
                                          <p:stCondLst>
                                            <p:cond delay="1668"/>
                                          </p:stCondLst>
                                        </p:cTn>
                                        <p:tgtEl>
                                          <p:spTgt spid="48"/>
                                        </p:tgtEl>
                                      </p:cBhvr>
                                      <p:to x="100000" y="100000"/>
                                    </p:animScale>
                                    <p:animScale>
                                      <p:cBhvr>
                                        <p:cTn id="112" dur="26">
                                          <p:stCondLst>
                                            <p:cond delay="1808"/>
                                          </p:stCondLst>
                                        </p:cTn>
                                        <p:tgtEl>
                                          <p:spTgt spid="48"/>
                                        </p:tgtEl>
                                      </p:cBhvr>
                                      <p:to x="100000" y="95000"/>
                                    </p:animScale>
                                    <p:animScale>
                                      <p:cBhvr>
                                        <p:cTn id="113" dur="166" decel="50000">
                                          <p:stCondLst>
                                            <p:cond delay="1834"/>
                                          </p:stCondLst>
                                        </p:cTn>
                                        <p:tgtEl>
                                          <p:spTgt spid="48"/>
                                        </p:tgtEl>
                                      </p:cBhvr>
                                      <p:to x="100000" y="100000"/>
                                    </p:animScale>
                                  </p:childTnLst>
                                </p:cTn>
                              </p:par>
                              <p:par>
                                <p:cTn id="114" presetID="26" presetClass="entr" presetSubtype="0" fill="hold"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down)">
                                      <p:cBhvr>
                                        <p:cTn id="116" dur="580">
                                          <p:stCondLst>
                                            <p:cond delay="0"/>
                                          </p:stCondLst>
                                        </p:cTn>
                                        <p:tgtEl>
                                          <p:spTgt spid="51"/>
                                        </p:tgtEl>
                                      </p:cBhvr>
                                    </p:animEffect>
                                    <p:anim calcmode="lin" valueType="num">
                                      <p:cBhvr>
                                        <p:cTn id="117"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122" dur="26">
                                          <p:stCondLst>
                                            <p:cond delay="650"/>
                                          </p:stCondLst>
                                        </p:cTn>
                                        <p:tgtEl>
                                          <p:spTgt spid="51"/>
                                        </p:tgtEl>
                                      </p:cBhvr>
                                      <p:to x="100000" y="60000"/>
                                    </p:animScale>
                                    <p:animScale>
                                      <p:cBhvr>
                                        <p:cTn id="123" dur="166" decel="50000">
                                          <p:stCondLst>
                                            <p:cond delay="676"/>
                                          </p:stCondLst>
                                        </p:cTn>
                                        <p:tgtEl>
                                          <p:spTgt spid="51"/>
                                        </p:tgtEl>
                                      </p:cBhvr>
                                      <p:to x="100000" y="100000"/>
                                    </p:animScale>
                                    <p:animScale>
                                      <p:cBhvr>
                                        <p:cTn id="124" dur="26">
                                          <p:stCondLst>
                                            <p:cond delay="1312"/>
                                          </p:stCondLst>
                                        </p:cTn>
                                        <p:tgtEl>
                                          <p:spTgt spid="51"/>
                                        </p:tgtEl>
                                      </p:cBhvr>
                                      <p:to x="100000" y="80000"/>
                                    </p:animScale>
                                    <p:animScale>
                                      <p:cBhvr>
                                        <p:cTn id="125" dur="166" decel="50000">
                                          <p:stCondLst>
                                            <p:cond delay="1338"/>
                                          </p:stCondLst>
                                        </p:cTn>
                                        <p:tgtEl>
                                          <p:spTgt spid="51"/>
                                        </p:tgtEl>
                                      </p:cBhvr>
                                      <p:to x="100000" y="100000"/>
                                    </p:animScale>
                                    <p:animScale>
                                      <p:cBhvr>
                                        <p:cTn id="126" dur="26">
                                          <p:stCondLst>
                                            <p:cond delay="1642"/>
                                          </p:stCondLst>
                                        </p:cTn>
                                        <p:tgtEl>
                                          <p:spTgt spid="51"/>
                                        </p:tgtEl>
                                      </p:cBhvr>
                                      <p:to x="100000" y="90000"/>
                                    </p:animScale>
                                    <p:animScale>
                                      <p:cBhvr>
                                        <p:cTn id="127" dur="166" decel="50000">
                                          <p:stCondLst>
                                            <p:cond delay="1668"/>
                                          </p:stCondLst>
                                        </p:cTn>
                                        <p:tgtEl>
                                          <p:spTgt spid="51"/>
                                        </p:tgtEl>
                                      </p:cBhvr>
                                      <p:to x="100000" y="100000"/>
                                    </p:animScale>
                                    <p:animScale>
                                      <p:cBhvr>
                                        <p:cTn id="128" dur="26">
                                          <p:stCondLst>
                                            <p:cond delay="1808"/>
                                          </p:stCondLst>
                                        </p:cTn>
                                        <p:tgtEl>
                                          <p:spTgt spid="51"/>
                                        </p:tgtEl>
                                      </p:cBhvr>
                                      <p:to x="100000" y="95000"/>
                                    </p:animScale>
                                    <p:animScale>
                                      <p:cBhvr>
                                        <p:cTn id="129" dur="166" decel="50000">
                                          <p:stCondLst>
                                            <p:cond delay="1834"/>
                                          </p:stCondLst>
                                        </p:cTn>
                                        <p:tgtEl>
                                          <p:spTgt spid="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330A-FA5C-7437-5816-C338E7C181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165C84F-7DE8-1374-7117-7834E26A0ED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71FC9C37-0AF4-AE94-A655-EE347EBEE48C}"/>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FC9D0C60-859C-BEDB-6CE4-37E74A80086D}"/>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E6A3E07A-7934-B12B-1C8F-CC4862208A40}"/>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9459C1F7-7451-F7EF-010A-D6E422F1C099}"/>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85BDD13A-714E-A182-6108-8EA3938AA6A4}"/>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8087F4AB-EF10-90C9-6A5C-A354F9163087}"/>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8BF318DE-BED2-96E6-D491-9208FC18D776}"/>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E42E5549-070D-BC49-CA55-43AF50419AC6}"/>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235791EF-3AAA-BC23-33BC-4211899D0018}"/>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1EDD5CDD-C7E4-B02A-4776-2CB2FE1DC29A}"/>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98E1F94E-6DB9-E3C4-ED1A-B921231DEB4D}"/>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F2BC2AA4-C3DB-D4B4-8714-A60924421638}"/>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3" name="TextBox 22">
            <a:extLst>
              <a:ext uri="{FF2B5EF4-FFF2-40B4-BE49-F238E27FC236}">
                <a16:creationId xmlns:a16="http://schemas.microsoft.com/office/drawing/2014/main" id="{F46776EF-CCB0-F40D-1462-75F91E25B7AE}"/>
              </a:ext>
            </a:extLst>
          </p:cNvPr>
          <p:cNvSpPr txBox="1"/>
          <p:nvPr/>
        </p:nvSpPr>
        <p:spPr>
          <a:xfrm>
            <a:off x="15629848" y="4783508"/>
            <a:ext cx="2438400" cy="461665"/>
          </a:xfrm>
          <a:prstGeom prst="rect">
            <a:avLst/>
          </a:prstGeom>
          <a:noFill/>
          <a:ln>
            <a:noFill/>
          </a:ln>
        </p:spPr>
        <p:txBody>
          <a:bodyPr wrap="square" rtlCol="0">
            <a:spAutoFit/>
          </a:bodyPr>
          <a:lstStyle/>
          <a:p>
            <a:r>
              <a:rPr lang="en-US" sz="2400" b="1" dirty="0"/>
              <a:t>Click Here</a:t>
            </a:r>
          </a:p>
        </p:txBody>
      </p:sp>
      <p:pic>
        <p:nvPicPr>
          <p:cNvPr id="16" name="Picture 15">
            <a:extLst>
              <a:ext uri="{FF2B5EF4-FFF2-40B4-BE49-F238E27FC236}">
                <a16:creationId xmlns:a16="http://schemas.microsoft.com/office/drawing/2014/main" id="{94810E2B-21F5-D0F1-23C2-9C397246BE36}"/>
              </a:ext>
            </a:extLst>
          </p:cNvPr>
          <p:cNvPicPr>
            <a:picLocks noChangeAspect="1"/>
          </p:cNvPicPr>
          <p:nvPr/>
        </p:nvPicPr>
        <p:blipFill>
          <a:blip r:embed="rId23"/>
          <a:stretch>
            <a:fillRect/>
          </a:stretch>
        </p:blipFill>
        <p:spPr>
          <a:xfrm>
            <a:off x="849219" y="2713038"/>
            <a:ext cx="14239318" cy="6545262"/>
          </a:xfrm>
          <a:prstGeom prst="rect">
            <a:avLst/>
          </a:prstGeom>
        </p:spPr>
      </p:pic>
      <p:sp>
        <p:nvSpPr>
          <p:cNvPr id="18" name="TextBox 17">
            <a:extLst>
              <a:ext uri="{FF2B5EF4-FFF2-40B4-BE49-F238E27FC236}">
                <a16:creationId xmlns:a16="http://schemas.microsoft.com/office/drawing/2014/main" id="{64BCCFD3-7A5E-B913-E789-F07341834CAA}"/>
              </a:ext>
            </a:extLst>
          </p:cNvPr>
          <p:cNvSpPr txBox="1"/>
          <p:nvPr/>
        </p:nvSpPr>
        <p:spPr>
          <a:xfrm>
            <a:off x="10287000" y="1562100"/>
            <a:ext cx="4189390" cy="523220"/>
          </a:xfrm>
          <a:prstGeom prst="rect">
            <a:avLst/>
          </a:prstGeom>
          <a:noFill/>
        </p:spPr>
        <p:txBody>
          <a:bodyPr wrap="square" rtlCol="0">
            <a:spAutoFit/>
          </a:bodyPr>
          <a:lstStyle/>
          <a:p>
            <a:r>
              <a:rPr lang="en-US" sz="2800" b="1" dirty="0">
                <a:solidFill>
                  <a:srgbClr val="FF0000"/>
                </a:solidFill>
              </a:rPr>
              <a:t>Create a test &amp; exam </a:t>
            </a:r>
          </a:p>
        </p:txBody>
      </p:sp>
      <p:sp>
        <p:nvSpPr>
          <p:cNvPr id="19" name="Arrow: Up 18">
            <a:hlinkClick r:id="rId24" action="ppaction://hlinksldjump"/>
            <a:extLst>
              <a:ext uri="{FF2B5EF4-FFF2-40B4-BE49-F238E27FC236}">
                <a16:creationId xmlns:a16="http://schemas.microsoft.com/office/drawing/2014/main" id="{B7027561-E076-553D-3059-485F866033D2}"/>
              </a:ext>
            </a:extLst>
          </p:cNvPr>
          <p:cNvSpPr/>
          <p:nvPr/>
        </p:nvSpPr>
        <p:spPr>
          <a:xfrm>
            <a:off x="16169781" y="5438539"/>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7661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85AC-134A-9AC1-57E0-FE6F0A0DB9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81AD1C-E6AB-6759-B331-9EA5A7E569E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92B0AD7A-CA33-991D-8CF0-EB3A0CC79BA9}"/>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21231419-0E5D-3814-96C5-FF3B7BDBE0DA}"/>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A23DCA28-77BC-212D-AC0D-2E7FA1D415A8}"/>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998CC9D5-0C49-E799-04AE-D35548501579}"/>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F934B861-733C-4659-3521-F3EE9C2A3B2D}"/>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6EE406DB-6D1C-6CFA-2212-238D88210597}"/>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0866B655-BF1C-21ED-7ED6-24EC60477030}"/>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296EDF63-EE5E-D08A-1BBB-3132FB8C698B}"/>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6936322D-529C-0DCD-967C-6DC9BEE05611}"/>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28E900EC-5512-5300-32F2-C79AF5B978A0}"/>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44597CEB-0F8B-9097-D2F7-478E21CEBDB7}"/>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instructor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7" name="TextBox 17">
            <a:extLst>
              <a:ext uri="{FF2B5EF4-FFF2-40B4-BE49-F238E27FC236}">
                <a16:creationId xmlns:a16="http://schemas.microsoft.com/office/drawing/2014/main" id="{9127274F-8055-A61F-370C-82B7B0ADB5B2}"/>
              </a:ext>
            </a:extLst>
          </p:cNvPr>
          <p:cNvSpPr txBox="1"/>
          <p:nvPr/>
        </p:nvSpPr>
        <p:spPr>
          <a:xfrm>
            <a:off x="826028" y="1652607"/>
            <a:ext cx="17037248" cy="2937535"/>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ln w="9525" cap="flat" cmpd="sng" algn="ctr">
                  <a:solidFill>
                    <a:srgbClr val="BFBFBF">
                      <a:alpha val="50000"/>
                    </a:srgbClr>
                  </a:solidFill>
                  <a:prstDash val="solid"/>
                  <a:round/>
                </a:ln>
                <a:effectLst>
                  <a:outerShdw dist="25400" dir="13500000" sx="0" sy="0">
                    <a:srgbClr val="000000">
                      <a:alpha val="50000"/>
                    </a:srgbClr>
                  </a:outerShdw>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3" name="TextBox 22">
            <a:extLst>
              <a:ext uri="{FF2B5EF4-FFF2-40B4-BE49-F238E27FC236}">
                <a16:creationId xmlns:a16="http://schemas.microsoft.com/office/drawing/2014/main" id="{91644659-8335-B992-69BD-BA19A902F0B2}"/>
              </a:ext>
            </a:extLst>
          </p:cNvPr>
          <p:cNvSpPr txBox="1"/>
          <p:nvPr/>
        </p:nvSpPr>
        <p:spPr>
          <a:xfrm>
            <a:off x="2926650" y="8450636"/>
            <a:ext cx="3156761" cy="461665"/>
          </a:xfrm>
          <a:prstGeom prst="rect">
            <a:avLst/>
          </a:prstGeom>
          <a:noFill/>
          <a:ln>
            <a:noFill/>
          </a:ln>
        </p:spPr>
        <p:txBody>
          <a:bodyPr wrap="square" rtlCol="0">
            <a:spAutoFit/>
          </a:bodyPr>
          <a:lstStyle/>
          <a:p>
            <a:r>
              <a:rPr lang="en-US" sz="2400" b="1" dirty="0"/>
              <a:t>Click Here To Student </a:t>
            </a:r>
          </a:p>
        </p:txBody>
      </p:sp>
      <p:sp>
        <p:nvSpPr>
          <p:cNvPr id="18" name="TextBox 17">
            <a:extLst>
              <a:ext uri="{FF2B5EF4-FFF2-40B4-BE49-F238E27FC236}">
                <a16:creationId xmlns:a16="http://schemas.microsoft.com/office/drawing/2014/main" id="{5DBD9F3D-10D4-4B70-24A7-27F47CB0FC30}"/>
              </a:ext>
            </a:extLst>
          </p:cNvPr>
          <p:cNvSpPr txBox="1"/>
          <p:nvPr/>
        </p:nvSpPr>
        <p:spPr>
          <a:xfrm>
            <a:off x="10287000" y="1562100"/>
            <a:ext cx="5297336" cy="523220"/>
          </a:xfrm>
          <a:prstGeom prst="rect">
            <a:avLst/>
          </a:prstGeom>
          <a:noFill/>
        </p:spPr>
        <p:txBody>
          <a:bodyPr wrap="square" rtlCol="0">
            <a:spAutoFit/>
          </a:bodyPr>
          <a:lstStyle/>
          <a:p>
            <a:r>
              <a:rPr lang="en-US" sz="2800" b="1" dirty="0">
                <a:solidFill>
                  <a:srgbClr val="FF0000"/>
                </a:solidFill>
              </a:rPr>
              <a:t>assign a test &amp; exam to groups  </a:t>
            </a:r>
          </a:p>
        </p:txBody>
      </p:sp>
      <p:pic>
        <p:nvPicPr>
          <p:cNvPr id="15" name="Picture 14">
            <a:extLst>
              <a:ext uri="{FF2B5EF4-FFF2-40B4-BE49-F238E27FC236}">
                <a16:creationId xmlns:a16="http://schemas.microsoft.com/office/drawing/2014/main" id="{420D44A0-4BE8-C3CB-8D26-85B366280AA9}"/>
              </a:ext>
            </a:extLst>
          </p:cNvPr>
          <p:cNvPicPr>
            <a:picLocks noChangeAspect="1"/>
          </p:cNvPicPr>
          <p:nvPr/>
        </p:nvPicPr>
        <p:blipFill>
          <a:blip r:embed="rId23"/>
          <a:stretch>
            <a:fillRect/>
          </a:stretch>
        </p:blipFill>
        <p:spPr>
          <a:xfrm>
            <a:off x="816338" y="2226307"/>
            <a:ext cx="9372600" cy="5212263"/>
          </a:xfrm>
          <a:prstGeom prst="rect">
            <a:avLst/>
          </a:prstGeom>
        </p:spPr>
      </p:pic>
      <p:pic>
        <p:nvPicPr>
          <p:cNvPr id="20" name="Picture 19">
            <a:extLst>
              <a:ext uri="{FF2B5EF4-FFF2-40B4-BE49-F238E27FC236}">
                <a16:creationId xmlns:a16="http://schemas.microsoft.com/office/drawing/2014/main" id="{148470BB-7A72-6A26-5D20-F3A35D6F9232}"/>
              </a:ext>
            </a:extLst>
          </p:cNvPr>
          <p:cNvPicPr>
            <a:picLocks noChangeAspect="1"/>
          </p:cNvPicPr>
          <p:nvPr/>
        </p:nvPicPr>
        <p:blipFill>
          <a:blip r:embed="rId24"/>
          <a:stretch>
            <a:fillRect/>
          </a:stretch>
        </p:blipFill>
        <p:spPr>
          <a:xfrm>
            <a:off x="5277202" y="2758978"/>
            <a:ext cx="12324998" cy="4762987"/>
          </a:xfrm>
          <a:prstGeom prst="rect">
            <a:avLst/>
          </a:prstGeom>
        </p:spPr>
      </p:pic>
      <p:sp>
        <p:nvSpPr>
          <p:cNvPr id="21" name="Arrow: Right 20">
            <a:extLst>
              <a:ext uri="{FF2B5EF4-FFF2-40B4-BE49-F238E27FC236}">
                <a16:creationId xmlns:a16="http://schemas.microsoft.com/office/drawing/2014/main" id="{89BB6961-699D-2178-772C-453C8A62EBF1}"/>
              </a:ext>
            </a:extLst>
          </p:cNvPr>
          <p:cNvSpPr/>
          <p:nvPr/>
        </p:nvSpPr>
        <p:spPr>
          <a:xfrm>
            <a:off x="3436512" y="4965215"/>
            <a:ext cx="1440288" cy="2888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Up 21">
            <a:hlinkClick r:id="rId25" action="ppaction://hlinksldjump"/>
            <a:extLst>
              <a:ext uri="{FF2B5EF4-FFF2-40B4-BE49-F238E27FC236}">
                <a16:creationId xmlns:a16="http://schemas.microsoft.com/office/drawing/2014/main" id="{023192A9-3FBD-ECAE-D7D0-1DB243A18D79}"/>
              </a:ext>
            </a:extLst>
          </p:cNvPr>
          <p:cNvSpPr/>
          <p:nvPr/>
        </p:nvSpPr>
        <p:spPr>
          <a:xfrm>
            <a:off x="5693777" y="7986867"/>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310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DC404-DA74-4FA8-39A3-90C15665F34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B4B9F6-8650-C74F-51AB-63C8313930B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85DFCF14-B767-2CED-A79A-9F99D42C5D14}"/>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F448EE53-A422-F2CE-F53A-8ED1974AD58C}"/>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3E084285-F6F2-0013-C7C4-8B909A5C305F}"/>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619EF68F-244C-8582-4787-F39DE9854CDE}"/>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C9A4C7EA-7415-43EE-4AA5-BC1729F8A1DB}"/>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F338B0DF-8647-EF42-4D89-6BD1AC5657AC}"/>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396E4E25-6495-B815-0A5D-255B2382E5E4}"/>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10521178-2DF1-8B8D-6875-166FA0D39E51}"/>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0E6A4C74-F503-9FD2-0003-A59E5F76A44B}"/>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89C080A5-9857-DF2A-255C-54D481B15F37}"/>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24A425EA-95B7-F004-F98A-4FE9FA126183}"/>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STUDENT DETAILS: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D1CD862A-0B7A-642D-05E1-8935E4BA124E}"/>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0AD4A227-5E66-C164-EBFE-52EA9842568E}"/>
              </a:ext>
            </a:extLst>
          </p:cNvPr>
          <p:cNvSpPr txBox="1"/>
          <p:nvPr/>
        </p:nvSpPr>
        <p:spPr>
          <a:xfrm>
            <a:off x="826028" y="1652607"/>
            <a:ext cx="17037248" cy="9123844"/>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hlinkClick r:id="rId25" action="ppaction://hlinksldjump"/>
              </a:rPr>
              <a:t>1.</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25" action="ppaction://hlinksldjump"/>
              </a:rPr>
              <a:t>REGISTER</a:t>
            </a:r>
            <a:r>
              <a:rPr lang="en-US" sz="2400" i="1" dirty="0">
                <a:effectLst/>
                <a:latin typeface="Arial" panose="020B0604020202020204" pitchFamily="34" charset="0"/>
                <a:ea typeface="Times New Roman" panose="02020603050405020304" pitchFamily="18" charset="0"/>
                <a:cs typeface="Times New Roman" panose="02020603050405020304" pitchFamily="18" charset="0"/>
                <a:hlinkClick r:id="rId25" action="ppaction://hlinksldjump"/>
              </a:rPr>
              <a:t>:</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To be authenticated first</a:t>
            </a: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have to be registered.</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hlinkClick r:id="rId26" action="ppaction://hlinksldjump"/>
              </a:rPr>
              <a:t>2.</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26" action="ppaction://hlinksldjump"/>
              </a:rPr>
              <a:t>LOGIN</a:t>
            </a:r>
            <a:r>
              <a:rPr lang="en-US" sz="2400" i="1" dirty="0">
                <a:effectLst/>
                <a:latin typeface="Arial" panose="020B0604020202020204" pitchFamily="34" charset="0"/>
                <a:ea typeface="Times New Roman" panose="02020603050405020304" pitchFamily="18" charset="0"/>
                <a:cs typeface="Times New Roman" panose="02020603050405020304" pitchFamily="18" charset="0"/>
                <a:hlinkClick r:id="rId26" action="ppaction://hlinksldjump"/>
              </a:rPr>
              <a:t>:</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The Registered User Can be allowed to view inner details for which he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Permitted.</a:t>
            </a:r>
          </a:p>
          <a:p>
            <a:pPr marL="0" marR="0">
              <a:spcBef>
                <a:spcPts val="0"/>
              </a:spcBef>
              <a:spcAft>
                <a:spcPts val="0"/>
              </a:spcAft>
            </a:pPr>
            <a:endParaRPr lang="en-US" sz="2400"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27" action="ppaction://hlinksldjump"/>
              </a:rPr>
              <a:t>   3. Forget Password and renew password by email </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a:t>
            </a:r>
          </a:p>
          <a:p>
            <a:pPr marL="0" marR="0">
              <a:spcBef>
                <a:spcPts val="0"/>
              </a:spcBef>
              <a:spcAft>
                <a:spcPts val="0"/>
              </a:spcAft>
            </a:pPr>
            <a:endParaRPr lang="en-US" sz="2400" b="1" i="1" dirty="0">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28" action="ppaction://hlinksldjump"/>
              </a:rPr>
              <a:t>   4-</a:t>
            </a:r>
            <a:r>
              <a:rPr lang="en-US" sz="2400" b="1" i="1" dirty="0">
                <a:latin typeface="Arial" panose="020B0604020202020204" pitchFamily="34" charset="0"/>
                <a:ea typeface="Times New Roman" panose="02020603050405020304" pitchFamily="18" charset="0"/>
                <a:cs typeface="Times New Roman" panose="02020603050405020304" pitchFamily="18" charset="0"/>
                <a:hlinkClick r:id="rId28" action="ppaction://hlinksldjump"/>
              </a:rPr>
              <a:t>C</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28" action="ppaction://hlinksldjump"/>
              </a:rPr>
              <a:t>an see his Group</a:t>
            </a:r>
            <a:r>
              <a:rPr lang="en-US" sz="2400" i="1" dirty="0">
                <a:effectLst/>
                <a:latin typeface="Arial" panose="020B0604020202020204" pitchFamily="34" charset="0"/>
                <a:ea typeface="Times New Roman" panose="02020603050405020304" pitchFamily="18" charset="0"/>
                <a:cs typeface="Times New Roman" panose="02020603050405020304" pitchFamily="18" charset="0"/>
                <a:hlinkClick r:id="rId28" action="ppaction://hlinksldjump"/>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Student  can join group when instructor add  it </a:t>
            </a:r>
            <a:endParaRPr lang="en-US" sz="24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400"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latin typeface="Arial" panose="020B0604020202020204" pitchFamily="34" charset="0"/>
                <a:ea typeface="Times New Roman" panose="02020603050405020304" pitchFamily="18" charset="0"/>
                <a:cs typeface="Times New Roman" panose="02020603050405020304" pitchFamily="18" charset="0"/>
              </a:rPr>
              <a:t>   </a:t>
            </a:r>
            <a:r>
              <a:rPr lang="en-US" sz="2400" i="1" dirty="0">
                <a:solidFill>
                  <a:srgbClr val="0000FF"/>
                </a:solidFill>
                <a:latin typeface="Arial" panose="020B0604020202020204" pitchFamily="34" charset="0"/>
                <a:ea typeface="Times New Roman" panose="02020603050405020304" pitchFamily="18" charset="0"/>
                <a:cs typeface="Times New Roman" panose="02020603050405020304" pitchFamily="18" charset="0"/>
              </a:rPr>
              <a:t>5</a:t>
            </a:r>
            <a:r>
              <a:rPr lang="en-US" sz="2400" i="1" dirty="0">
                <a:latin typeface="Arial" panose="020B0604020202020204" pitchFamily="34" charset="0"/>
                <a:ea typeface="Times New Roman" panose="02020603050405020304" pitchFamily="18" charset="0"/>
                <a:cs typeface="Times New Roman" panose="02020603050405020304" pitchFamily="18" charset="0"/>
                <a:hlinkClick r:id="rId29" action="ppaction://hlinksldjump"/>
              </a:rPr>
              <a:t>- </a:t>
            </a:r>
            <a:r>
              <a:rPr lang="en-US" sz="2400" b="1" i="1" dirty="0">
                <a:latin typeface="Arial" panose="020B0604020202020204" pitchFamily="34" charset="0"/>
                <a:ea typeface="Times New Roman" panose="02020603050405020304" pitchFamily="18" charset="0"/>
                <a:cs typeface="Times New Roman" panose="02020603050405020304" pitchFamily="18" charset="0"/>
                <a:hlinkClick r:id="rId29" action="ppaction://hlinksldjump"/>
              </a:rPr>
              <a:t>update profile </a:t>
            </a:r>
            <a:r>
              <a:rPr lang="en-US" sz="2400" i="1" dirty="0">
                <a:latin typeface="Arial" panose="020B0604020202020204" pitchFamily="34" charset="0"/>
                <a:ea typeface="Times New Roman" panose="02020603050405020304" pitchFamily="18" charset="0"/>
                <a:cs typeface="Times New Roman" panose="02020603050405020304" pitchFamily="18" charset="0"/>
                <a:hlinkClick r:id="rId29" action="ppaction://hlinksldjump"/>
              </a:rPr>
              <a:t>: </a:t>
            </a:r>
            <a:r>
              <a:rPr lang="en-US" sz="2400" i="1" dirty="0">
                <a:latin typeface="Arial" panose="020B0604020202020204" pitchFamily="34" charset="0"/>
                <a:ea typeface="Times New Roman" panose="02020603050405020304" pitchFamily="18" charset="0"/>
                <a:cs typeface="Times New Roman" panose="02020603050405020304" pitchFamily="18" charset="0"/>
              </a:rPr>
              <a:t>Student can update profile (Phone – his email – his password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30" action="ppaction://hlinksldjump"/>
              </a:rPr>
              <a:t>   </a:t>
            </a:r>
            <a:r>
              <a:rPr lang="en-US" sz="2400" b="1" i="1" dirty="0">
                <a:latin typeface="Arial" panose="020B0604020202020204" pitchFamily="34" charset="0"/>
                <a:ea typeface="Times New Roman" panose="02020603050405020304" pitchFamily="18" charset="0"/>
                <a:cs typeface="Times New Roman" panose="02020603050405020304" pitchFamily="18" charset="0"/>
                <a:hlinkClick r:id="rId30" action="ppaction://hlinksldjump"/>
              </a:rPr>
              <a:t>6</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30" action="ppaction://hlinksldjump"/>
              </a:rPr>
              <a:t>.TAKE EXAM- MULTIPLE CHOICE ,Essay,  TRUE/FALSE</a:t>
            </a:r>
            <a:r>
              <a:rPr lang="en-US" sz="2400" i="1" dirty="0">
                <a:effectLst/>
                <a:latin typeface="Arial" panose="020B0604020202020204" pitchFamily="34" charset="0"/>
                <a:ea typeface="Times New Roman" panose="02020603050405020304" pitchFamily="18" charset="0"/>
                <a:cs typeface="Times New Roman" panose="02020603050405020304" pitchFamily="18" charset="0"/>
                <a:hlinkClick r:id="rId30" action="ppaction://hlinksldjump"/>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The </a:t>
            </a: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registered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student allowed to start the exam.</a:t>
            </a:r>
          </a:p>
          <a:p>
            <a:pPr marL="0" marR="0">
              <a:spcBef>
                <a:spcPts val="0"/>
              </a:spcBef>
              <a:spcAft>
                <a:spcPts val="0"/>
              </a:spcAft>
            </a:pPr>
            <a:r>
              <a:rPr lang="en-US" sz="2400" i="1" dirty="0">
                <a:latin typeface="Arial" panose="020B060402020202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31" action="ppaction://hlinksldjump"/>
              </a:rPr>
              <a:t>   7- Solve the exam on test session durations</a:t>
            </a:r>
            <a:endParaRPr lang="en-US" sz="24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b="1" i="1" dirty="0">
                <a:solidFill>
                  <a:srgbClr val="0000FF"/>
                </a:solidFill>
                <a:latin typeface="Arial" panose="020B0604020202020204" pitchFamily="34" charset="0"/>
                <a:ea typeface="Times New Roman" panose="02020603050405020304" pitchFamily="18" charset="0"/>
                <a:cs typeface="Times New Roman" panose="02020603050405020304" pitchFamily="18" charset="0"/>
              </a:rPr>
              <a:t>8</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hlinkClick r:id="rId32" action="ppaction://hlinksldjump"/>
              </a:rPr>
              <a:t>. SEE EXAM RESULTS </a:t>
            </a:r>
            <a:r>
              <a:rPr lang="en-US" sz="2400" b="1" i="1" dirty="0">
                <a:effectLst/>
                <a:latin typeface="Arial" panose="020B0604020202020204" pitchFamily="34" charset="0"/>
                <a:ea typeface="Times New Roman" panose="02020603050405020304" pitchFamily="18" charset="0"/>
                <a:cs typeface="Times New Roman" panose="02020603050405020304" pitchFamily="18" charset="0"/>
              </a:rPr>
              <a:t>:</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After Completion of exam he can view at his result..</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400"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i="1" dirty="0">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Tree>
    <p:extLst>
      <p:ext uri="{BB962C8B-B14F-4D97-AF65-F5344CB8AC3E}">
        <p14:creationId xmlns:p14="http://schemas.microsoft.com/office/powerpoint/2010/main" val="3514823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1B966-984B-CF83-5CA2-7FAE51FDBF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5D0AEB-D285-03A7-640B-CD41CE078E0D}"/>
              </a:ext>
            </a:extLst>
          </p:cNvPr>
          <p:cNvSpPr/>
          <p:nvPr/>
        </p:nvSpPr>
        <p:spPr>
          <a:xfrm>
            <a:off x="16498" y="-906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1C43533E-4B2B-08B9-A23F-6F5B39D79811}"/>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E28F6477-39E5-65AF-5A5F-36CFA70BEC4B}"/>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0028259C-2079-CA82-99A1-798A5489CF6F}"/>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46EB761A-2F3C-EE80-2A03-C91A341DF463}"/>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2BDE8446-2437-7F7E-F80D-34F365C1EF61}"/>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34A7A57D-B259-E96D-0A76-C1C6D5F974CD}"/>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F0701AAF-47AF-13F0-27CC-86604C01C904}"/>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2F936F8E-ABA2-F1E9-02BE-07D441BFDCF1}"/>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D23D70BB-7F87-D938-A540-2ECCDBBECC1C}"/>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FDA47CBC-978B-9B32-6D59-1AFC3A11B856}"/>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7522FEDD-FD1C-163C-3E8C-AF1A21B578EC}"/>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STUDENT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44B7D67A-0132-F0E2-A9E8-F400EA7E8EA7}"/>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52E5D389-D2EF-083F-CFBF-B73B671E84EF}"/>
              </a:ext>
            </a:extLst>
          </p:cNvPr>
          <p:cNvSpPr txBox="1"/>
          <p:nvPr/>
        </p:nvSpPr>
        <p:spPr>
          <a:xfrm>
            <a:off x="826028" y="1652607"/>
            <a:ext cx="17037248" cy="2752869"/>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pic>
        <p:nvPicPr>
          <p:cNvPr id="15" name="Picture 14">
            <a:extLst>
              <a:ext uri="{FF2B5EF4-FFF2-40B4-BE49-F238E27FC236}">
                <a16:creationId xmlns:a16="http://schemas.microsoft.com/office/drawing/2014/main" id="{F90FC299-7EDC-7DDC-2E76-54AD8BFDE66B}"/>
              </a:ext>
            </a:extLst>
          </p:cNvPr>
          <p:cNvPicPr>
            <a:picLocks noChangeAspect="1"/>
          </p:cNvPicPr>
          <p:nvPr/>
        </p:nvPicPr>
        <p:blipFill>
          <a:blip r:embed="rId25"/>
          <a:stretch>
            <a:fillRect/>
          </a:stretch>
        </p:blipFill>
        <p:spPr>
          <a:xfrm>
            <a:off x="2527498" y="2300702"/>
            <a:ext cx="9359702" cy="7986298"/>
          </a:xfrm>
          <a:prstGeom prst="rect">
            <a:avLst/>
          </a:prstGeom>
          <a:ln>
            <a:noFill/>
          </a:ln>
          <a:effectLst>
            <a:outerShdw blurRad="292100" dist="139700" dir="2700000" algn="tl" rotWithShape="0">
              <a:srgbClr val="333333">
                <a:alpha val="65000"/>
              </a:srgbClr>
            </a:outerShdw>
          </a:effectLst>
        </p:spPr>
      </p:pic>
      <p:sp>
        <p:nvSpPr>
          <p:cNvPr id="18" name="Arrow: Up 17">
            <a:hlinkClick r:id="rId26" action="ppaction://hlinksldjump"/>
            <a:extLst>
              <a:ext uri="{FF2B5EF4-FFF2-40B4-BE49-F238E27FC236}">
                <a16:creationId xmlns:a16="http://schemas.microsoft.com/office/drawing/2014/main" id="{3D445730-1C3F-0D6B-6E63-6025537D1B38}"/>
              </a:ext>
            </a:extLst>
          </p:cNvPr>
          <p:cNvSpPr/>
          <p:nvPr/>
        </p:nvSpPr>
        <p:spPr>
          <a:xfrm>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7EB8FD9-15A5-C4E0-5D87-1BB6366D84E1}"/>
              </a:ext>
            </a:extLst>
          </p:cNvPr>
          <p:cNvSpPr txBox="1"/>
          <p:nvPr/>
        </p:nvSpPr>
        <p:spPr>
          <a:xfrm>
            <a:off x="14793515" y="5750860"/>
            <a:ext cx="1933974" cy="461665"/>
          </a:xfrm>
          <a:prstGeom prst="rect">
            <a:avLst/>
          </a:prstGeom>
          <a:noFill/>
        </p:spPr>
        <p:txBody>
          <a:bodyPr wrap="square" rtlCol="0">
            <a:spAutoFit/>
          </a:bodyPr>
          <a:lstStyle/>
          <a:p>
            <a:r>
              <a:rPr lang="en-US" sz="2400" b="1" dirty="0"/>
              <a:t>Click Here</a:t>
            </a:r>
          </a:p>
        </p:txBody>
      </p:sp>
    </p:spTree>
    <p:extLst>
      <p:ext uri="{BB962C8B-B14F-4D97-AF65-F5344CB8AC3E}">
        <p14:creationId xmlns:p14="http://schemas.microsoft.com/office/powerpoint/2010/main" val="1037212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436CD-765E-E4A3-EC59-975197DCCE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10E1F0-7F18-3F14-561F-2B1D552C143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E3FF16D6-EF79-AD7F-FB3A-A93EB2652A15}"/>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67002FAA-031F-D3B4-6149-CB0FA830ADBF}"/>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7FEBA317-A1E8-4624-7000-28FB4946EF19}"/>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7B5E7822-16D1-D490-34C4-75103E6CD946}"/>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4F849340-2A67-BF75-C663-450506E48DD7}"/>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54F86107-30D5-85DC-B8FE-71FBE98E6DCE}"/>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AE2BCCE3-6156-091F-6C7A-056072AC2C74}"/>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3E1CD0D1-9646-F149-2987-F97C5F28D7D1}"/>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BC5A70C4-4C84-4AE1-BF8E-66A63A3474A9}"/>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EA7B12DC-381F-BAF0-39B8-5843396750DD}"/>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5AC15887-3885-C843-C1BE-FD9D53A19C97}"/>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STUDENT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774DA8FC-64FA-D6FE-5593-BE0C9931310B}"/>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948769E2-7290-B769-37F5-F7C8C445F9C7}"/>
              </a:ext>
            </a:extLst>
          </p:cNvPr>
          <p:cNvSpPr txBox="1"/>
          <p:nvPr/>
        </p:nvSpPr>
        <p:spPr>
          <a:xfrm>
            <a:off x="826028" y="1652607"/>
            <a:ext cx="17037248" cy="2752869"/>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pic>
        <p:nvPicPr>
          <p:cNvPr id="18" name="Picture 17">
            <a:extLst>
              <a:ext uri="{FF2B5EF4-FFF2-40B4-BE49-F238E27FC236}">
                <a16:creationId xmlns:a16="http://schemas.microsoft.com/office/drawing/2014/main" id="{163E6BE3-F39F-490E-2581-AC0FCEE01779}"/>
              </a:ext>
            </a:extLst>
          </p:cNvPr>
          <p:cNvPicPr>
            <a:picLocks noChangeAspect="1"/>
          </p:cNvPicPr>
          <p:nvPr/>
        </p:nvPicPr>
        <p:blipFill>
          <a:blip r:embed="rId25"/>
          <a:stretch>
            <a:fillRect/>
          </a:stretch>
        </p:blipFill>
        <p:spPr>
          <a:xfrm>
            <a:off x="2134217" y="2383459"/>
            <a:ext cx="11061172" cy="733782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2C715C4E-E0B3-237B-042E-B508C1B81314}"/>
                  </a:ext>
                </a:extLst>
              </p14:cNvPr>
              <p14:cNvContentPartPr/>
              <p14:nvPr/>
            </p14:nvContentPartPr>
            <p14:xfrm>
              <a:off x="3703398" y="3669344"/>
              <a:ext cx="1517760" cy="97200"/>
            </p14:xfrm>
          </p:contentPart>
        </mc:Choice>
        <mc:Fallback xmlns="">
          <p:pic>
            <p:nvPicPr>
              <p:cNvPr id="19" name="Ink 18">
                <a:extLst>
                  <a:ext uri="{FF2B5EF4-FFF2-40B4-BE49-F238E27FC236}">
                    <a16:creationId xmlns:a16="http://schemas.microsoft.com/office/drawing/2014/main" id="{2C715C4E-E0B3-237B-042E-B508C1B81314}"/>
                  </a:ext>
                </a:extLst>
              </p:cNvPr>
              <p:cNvPicPr/>
              <p:nvPr/>
            </p:nvPicPr>
            <p:blipFill>
              <a:blip r:embed="rId27"/>
              <a:stretch>
                <a:fillRect/>
              </a:stretch>
            </p:blipFill>
            <p:spPr>
              <a:xfrm>
                <a:off x="3649758" y="3561704"/>
                <a:ext cx="1625400" cy="312840"/>
              </a:xfrm>
              <a:prstGeom prst="rect">
                <a:avLst/>
              </a:prstGeom>
            </p:spPr>
          </p:pic>
        </mc:Fallback>
      </mc:AlternateContent>
      <p:sp>
        <p:nvSpPr>
          <p:cNvPr id="20" name="Arrow: Up 19">
            <a:hlinkClick r:id="rId28" action="ppaction://hlinksldjump"/>
            <a:extLst>
              <a:ext uri="{FF2B5EF4-FFF2-40B4-BE49-F238E27FC236}">
                <a16:creationId xmlns:a16="http://schemas.microsoft.com/office/drawing/2014/main" id="{42B2368D-D5A3-E99F-5D43-7C1545E8DD92}"/>
              </a:ext>
            </a:extLst>
          </p:cNvPr>
          <p:cNvSpPr/>
          <p:nvPr/>
        </p:nvSpPr>
        <p:spPr>
          <a:xfrm>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26B6327B-FC37-59E2-894F-8931137EB6B2}"/>
              </a:ext>
            </a:extLst>
          </p:cNvPr>
          <p:cNvSpPr txBox="1"/>
          <p:nvPr/>
        </p:nvSpPr>
        <p:spPr>
          <a:xfrm>
            <a:off x="14793515" y="5750860"/>
            <a:ext cx="1933974" cy="461665"/>
          </a:xfrm>
          <a:prstGeom prst="rect">
            <a:avLst/>
          </a:prstGeom>
          <a:noFill/>
        </p:spPr>
        <p:txBody>
          <a:bodyPr wrap="square" rtlCol="0">
            <a:spAutoFit/>
          </a:bodyPr>
          <a:lstStyle/>
          <a:p>
            <a:r>
              <a:rPr lang="en-US" sz="2400" b="1" dirty="0"/>
              <a:t>Click Here</a:t>
            </a:r>
          </a:p>
        </p:txBody>
      </p:sp>
    </p:spTree>
    <p:extLst>
      <p:ext uri="{BB962C8B-B14F-4D97-AF65-F5344CB8AC3E}">
        <p14:creationId xmlns:p14="http://schemas.microsoft.com/office/powerpoint/2010/main" val="2375871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7759-3132-72F0-2B8B-F36850AFA9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1A99C6-BC96-A197-F40A-27A2CE12E49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64AE79E4-97A3-1BE6-A01F-250BC4452A4D}"/>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18A176FE-55B9-18D7-CC98-AAE1D7098915}"/>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D49E7B74-F5A4-AED1-B268-2279CB851298}"/>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77B56FF3-17F6-CC6B-9B62-66F6AE50BEB6}"/>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4B007C8E-8546-672E-A305-C2C6715AEE43}"/>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91491BFA-8AC8-AF5B-CAA0-9155492ADBB1}"/>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FF0F3BA7-2362-AC2D-87B0-646D8163FDB6}"/>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60A82A62-68F7-8873-D8B6-854E703D8393}"/>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33550576-D473-E3D3-A457-321D0773199E}"/>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A59BF1C8-FCE2-AE32-CFA6-CD51B2589C24}"/>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6EDB4215-2E75-AAD3-F5D2-26985BBC5AF0}"/>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STUDENT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2B9C5B7E-F8FD-2F8D-AC5B-6E64572A992C}"/>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9B172C94-0388-ABAD-F194-5666146FF47F}"/>
              </a:ext>
            </a:extLst>
          </p:cNvPr>
          <p:cNvSpPr txBox="1"/>
          <p:nvPr/>
        </p:nvSpPr>
        <p:spPr>
          <a:xfrm>
            <a:off x="826028" y="1652607"/>
            <a:ext cx="17037248" cy="2752869"/>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pic>
        <p:nvPicPr>
          <p:cNvPr id="15" name="Picture 14">
            <a:extLst>
              <a:ext uri="{FF2B5EF4-FFF2-40B4-BE49-F238E27FC236}">
                <a16:creationId xmlns:a16="http://schemas.microsoft.com/office/drawing/2014/main" id="{463707AE-525E-0F82-E33C-C65719F05C4F}"/>
              </a:ext>
            </a:extLst>
          </p:cNvPr>
          <p:cNvPicPr>
            <a:picLocks noChangeAspect="1"/>
          </p:cNvPicPr>
          <p:nvPr/>
        </p:nvPicPr>
        <p:blipFill>
          <a:blip r:embed="rId25"/>
          <a:stretch>
            <a:fillRect/>
          </a:stretch>
        </p:blipFill>
        <p:spPr>
          <a:xfrm>
            <a:off x="2715842" y="2218389"/>
            <a:ext cx="8256270" cy="7863840"/>
          </a:xfrm>
          <a:prstGeom prst="rect">
            <a:avLst/>
          </a:prstGeom>
          <a:ln>
            <a:noFill/>
          </a:ln>
          <a:effectLst>
            <a:softEdge rad="112500"/>
          </a:effectLst>
        </p:spPr>
      </p:pic>
      <p:sp>
        <p:nvSpPr>
          <p:cNvPr id="20" name="Arrow: Up 19">
            <a:hlinkClick r:id="rId26" action="ppaction://hlinksldjump"/>
            <a:extLst>
              <a:ext uri="{FF2B5EF4-FFF2-40B4-BE49-F238E27FC236}">
                <a16:creationId xmlns:a16="http://schemas.microsoft.com/office/drawing/2014/main" id="{06CD412A-4BE1-EAF8-BDF9-B0B14C564549}"/>
              </a:ext>
            </a:extLst>
          </p:cNvPr>
          <p:cNvSpPr/>
          <p:nvPr/>
        </p:nvSpPr>
        <p:spPr>
          <a:xfrm>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B60586D4-BB57-77FC-F7E8-8BD3ABD1E934}"/>
              </a:ext>
            </a:extLst>
          </p:cNvPr>
          <p:cNvSpPr txBox="1"/>
          <p:nvPr/>
        </p:nvSpPr>
        <p:spPr>
          <a:xfrm>
            <a:off x="14793515" y="5750860"/>
            <a:ext cx="1933974" cy="461665"/>
          </a:xfrm>
          <a:prstGeom prst="rect">
            <a:avLst/>
          </a:prstGeom>
          <a:noFill/>
        </p:spPr>
        <p:txBody>
          <a:bodyPr wrap="square" rtlCol="0">
            <a:spAutoFit/>
          </a:bodyPr>
          <a:lstStyle/>
          <a:p>
            <a:r>
              <a:rPr lang="en-US" sz="2400" b="1" dirty="0"/>
              <a:t>Click Here</a:t>
            </a:r>
          </a:p>
        </p:txBody>
      </p:sp>
    </p:spTree>
    <p:extLst>
      <p:ext uri="{BB962C8B-B14F-4D97-AF65-F5344CB8AC3E}">
        <p14:creationId xmlns:p14="http://schemas.microsoft.com/office/powerpoint/2010/main" val="6610614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7FD8-9D13-D5E8-DEF7-5BB41172F0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1C80D1-8A00-0180-28A1-204B8853748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92EC6F41-5804-3185-70BE-4976AAD89DD0}"/>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37DE4075-84DC-1964-907C-917117C9F4CE}"/>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4F51BB44-387B-2C57-C996-1DBFE16B35C7}"/>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CA7F0CD-B069-4C59-55F8-90C62C26ABDE}"/>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0EE2260C-58E3-FCD5-2F70-0AF602F90080}"/>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F9366411-B2F7-8ED3-C793-4846C671B88F}"/>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52261750-DFA4-ADD6-25F5-E83BC486DCDD}"/>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E4F57AEF-ACBB-54FC-1029-EA0904B15781}"/>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961DFB0A-BC6C-95CE-1859-F74B78CDEB43}"/>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45279B26-62F1-9719-D021-772A07A37A32}"/>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7D3A7CA6-969B-D0EB-D1A7-5A49035E98C9}"/>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STUDENT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B4953713-8D7F-B07D-57D8-867BFA50A8CC}"/>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28C56634-B5E1-DBE4-7BAC-E8E9E07DEF53}"/>
              </a:ext>
            </a:extLst>
          </p:cNvPr>
          <p:cNvSpPr txBox="1"/>
          <p:nvPr/>
        </p:nvSpPr>
        <p:spPr>
          <a:xfrm>
            <a:off x="826028" y="1652607"/>
            <a:ext cx="17037248" cy="2752869"/>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1" name="TextBox 20">
            <a:extLst>
              <a:ext uri="{FF2B5EF4-FFF2-40B4-BE49-F238E27FC236}">
                <a16:creationId xmlns:a16="http://schemas.microsoft.com/office/drawing/2014/main" id="{F4EEDB49-A295-E1E2-287D-42542B0D7587}"/>
              </a:ext>
            </a:extLst>
          </p:cNvPr>
          <p:cNvSpPr txBox="1"/>
          <p:nvPr/>
        </p:nvSpPr>
        <p:spPr>
          <a:xfrm>
            <a:off x="14793515" y="5750860"/>
            <a:ext cx="1933974" cy="461665"/>
          </a:xfrm>
          <a:prstGeom prst="rect">
            <a:avLst/>
          </a:prstGeom>
          <a:noFill/>
        </p:spPr>
        <p:txBody>
          <a:bodyPr wrap="square" rtlCol="0">
            <a:spAutoFit/>
          </a:bodyPr>
          <a:lstStyle/>
          <a:p>
            <a:r>
              <a:rPr lang="en-US" sz="2400" b="1" dirty="0"/>
              <a:t>Click Here</a:t>
            </a:r>
          </a:p>
        </p:txBody>
      </p:sp>
      <p:sp>
        <p:nvSpPr>
          <p:cNvPr id="23" name="Arrow: Up 22">
            <a:hlinkClick r:id="rId25" action="ppaction://hlinksldjump"/>
            <a:extLst>
              <a:ext uri="{FF2B5EF4-FFF2-40B4-BE49-F238E27FC236}">
                <a16:creationId xmlns:a16="http://schemas.microsoft.com/office/drawing/2014/main" id="{EB43D0B4-651F-5330-5351-7159BE51A2C1}"/>
              </a:ext>
            </a:extLst>
          </p:cNvPr>
          <p:cNvSpPr/>
          <p:nvPr/>
        </p:nvSpPr>
        <p:spPr>
          <a:xfrm>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0810763-FB78-0C71-6D64-D33D8F7A6114}"/>
              </a:ext>
            </a:extLst>
          </p:cNvPr>
          <p:cNvPicPr>
            <a:picLocks noChangeAspect="1"/>
          </p:cNvPicPr>
          <p:nvPr/>
        </p:nvPicPr>
        <p:blipFill>
          <a:blip r:embed="rId26"/>
          <a:stretch>
            <a:fillRect/>
          </a:stretch>
        </p:blipFill>
        <p:spPr>
          <a:xfrm>
            <a:off x="401304" y="2419071"/>
            <a:ext cx="14385225" cy="7542460"/>
          </a:xfrm>
          <a:prstGeom prst="rect">
            <a:avLst/>
          </a:prstGeom>
        </p:spPr>
      </p:pic>
    </p:spTree>
    <p:extLst>
      <p:ext uri="{BB962C8B-B14F-4D97-AF65-F5344CB8AC3E}">
        <p14:creationId xmlns:p14="http://schemas.microsoft.com/office/powerpoint/2010/main" val="1137303924"/>
      </p:ext>
    </p:extLst>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B0FD-364D-CC5D-6DEC-FC3A9ABC86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ACC3B7-4DA1-6669-8EAF-D18AA11A516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0E46773A-BE69-DBCF-4479-B1E195C6EDD9}"/>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380E679F-DE3F-7452-CE37-52DCA5FAC461}"/>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B9297CB1-A167-4E17-E12F-F499A404A113}"/>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F1AC276B-65BF-4D4D-A1ED-B6F76F872A3C}"/>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D53D8699-4B0F-237D-531B-F16F1B9D62AE}"/>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BF06DAB2-9A5B-0208-3A56-20CBCCDCBD79}"/>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D5EF2D75-26FF-ED4F-0CF4-8A0756FD18FB}"/>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5DA14236-0FFD-B4E5-8DCA-647B80E9965E}"/>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128FAA4F-A7B5-3546-C095-FDF69FA0826B}"/>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3C14D236-87FD-2A54-DD23-C02A7AE12A49}"/>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738CCE53-A50E-7576-8D50-010FD13F6B26}"/>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STUDENT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4077454C-783F-DC70-3E09-43022BFB985A}"/>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9AA90F5E-9067-21D9-A8BB-8E3CE39EDDF7}"/>
              </a:ext>
            </a:extLst>
          </p:cNvPr>
          <p:cNvSpPr txBox="1"/>
          <p:nvPr/>
        </p:nvSpPr>
        <p:spPr>
          <a:xfrm>
            <a:off x="826028" y="1652607"/>
            <a:ext cx="17037248" cy="2752869"/>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0" name="Arrow: Up 19">
            <a:hlinkClick r:id="rId25" action="ppaction://hlinksldjump"/>
            <a:extLst>
              <a:ext uri="{FF2B5EF4-FFF2-40B4-BE49-F238E27FC236}">
                <a16:creationId xmlns:a16="http://schemas.microsoft.com/office/drawing/2014/main" id="{C18CC190-82A7-8F93-FD74-8ED6982D87CD}"/>
              </a:ext>
            </a:extLst>
          </p:cNvPr>
          <p:cNvSpPr/>
          <p:nvPr/>
        </p:nvSpPr>
        <p:spPr>
          <a:xfrm>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56A6D9D-2240-7AA5-43BF-8F72CA9A900F}"/>
              </a:ext>
            </a:extLst>
          </p:cNvPr>
          <p:cNvSpPr txBox="1"/>
          <p:nvPr/>
        </p:nvSpPr>
        <p:spPr>
          <a:xfrm>
            <a:off x="14793515" y="5750860"/>
            <a:ext cx="1933974" cy="461665"/>
          </a:xfrm>
          <a:prstGeom prst="rect">
            <a:avLst/>
          </a:prstGeom>
          <a:noFill/>
        </p:spPr>
        <p:txBody>
          <a:bodyPr wrap="square" rtlCol="0">
            <a:spAutoFit/>
          </a:bodyPr>
          <a:lstStyle/>
          <a:p>
            <a:r>
              <a:rPr lang="en-US" sz="2400" b="1" dirty="0"/>
              <a:t>Click Here</a:t>
            </a:r>
          </a:p>
        </p:txBody>
      </p:sp>
      <p:pic>
        <p:nvPicPr>
          <p:cNvPr id="18" name="Picture 17">
            <a:extLst>
              <a:ext uri="{FF2B5EF4-FFF2-40B4-BE49-F238E27FC236}">
                <a16:creationId xmlns:a16="http://schemas.microsoft.com/office/drawing/2014/main" id="{7CB2DEC7-54E1-7827-F04F-AB9DA8609DF2}"/>
              </a:ext>
            </a:extLst>
          </p:cNvPr>
          <p:cNvPicPr>
            <a:picLocks noChangeAspect="1"/>
          </p:cNvPicPr>
          <p:nvPr/>
        </p:nvPicPr>
        <p:blipFill>
          <a:blip r:embed="rId26"/>
          <a:stretch>
            <a:fillRect/>
          </a:stretch>
        </p:blipFill>
        <p:spPr>
          <a:xfrm>
            <a:off x="677603" y="2974511"/>
            <a:ext cx="14145936" cy="5120640"/>
          </a:xfrm>
          <a:prstGeom prst="rect">
            <a:avLst/>
          </a:prstGeom>
        </p:spPr>
      </p:pic>
      <p:sp>
        <p:nvSpPr>
          <p:cNvPr id="19" name="TextBox 18">
            <a:extLst>
              <a:ext uri="{FF2B5EF4-FFF2-40B4-BE49-F238E27FC236}">
                <a16:creationId xmlns:a16="http://schemas.microsoft.com/office/drawing/2014/main" id="{C68BEE1F-035F-2FEC-9F98-0568388EB7F1}"/>
              </a:ext>
            </a:extLst>
          </p:cNvPr>
          <p:cNvSpPr txBox="1"/>
          <p:nvPr/>
        </p:nvSpPr>
        <p:spPr>
          <a:xfrm>
            <a:off x="9563296" y="2155884"/>
            <a:ext cx="5224702" cy="584775"/>
          </a:xfrm>
          <a:prstGeom prst="rect">
            <a:avLst/>
          </a:prstGeom>
          <a:noFill/>
        </p:spPr>
        <p:txBody>
          <a:bodyPr wrap="square" rtlCol="0">
            <a:spAutoFit/>
          </a:bodyPr>
          <a:lstStyle/>
          <a:p>
            <a:r>
              <a:rPr lang="en-US" sz="3200" b="1" dirty="0">
                <a:solidFill>
                  <a:srgbClr val="FF0000"/>
                </a:solidFill>
              </a:rPr>
              <a:t>Update profile of student</a:t>
            </a:r>
          </a:p>
        </p:txBody>
      </p:sp>
    </p:spTree>
    <p:extLst>
      <p:ext uri="{BB962C8B-B14F-4D97-AF65-F5344CB8AC3E}">
        <p14:creationId xmlns:p14="http://schemas.microsoft.com/office/powerpoint/2010/main" val="631112691"/>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FDAA0-EDD6-933F-53A8-4AB5F3F0EA2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CC2F2D-3DB9-D36F-7B7B-73782FFE479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4F65142C-0108-9C51-B035-691E545EA106}"/>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29565AC6-6FA4-8044-D3E9-923C98EAEF1F}"/>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448C1E5F-CD10-05F1-84B5-D9F159890BB6}"/>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8B618C9D-BEA1-1FFF-8378-6322B7C92A07}"/>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0580DCF9-43C7-6978-713C-BF8C0C4AC04D}"/>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2769F4F8-C301-C651-4701-1F54B63B6344}"/>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B2E2016B-CC08-DC33-FA45-6D4772C13304}"/>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720B69B3-DCEA-3F17-6743-E353E0872B83}"/>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7CCC43A3-9000-A607-8E55-3277727AF78C}"/>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94D6FD2E-93EA-7058-58FD-D485C751233C}"/>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06CADB0C-43FE-787B-2DF1-17CD4DA4075D}"/>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STUDENT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2DF1315F-0D03-F730-F466-C13DDB7189AC}"/>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D3EDB28D-2BF4-ECAA-7607-1D5DD6B36B3D}"/>
              </a:ext>
            </a:extLst>
          </p:cNvPr>
          <p:cNvSpPr txBox="1"/>
          <p:nvPr/>
        </p:nvSpPr>
        <p:spPr>
          <a:xfrm>
            <a:off x="826028" y="1652607"/>
            <a:ext cx="17037248" cy="2752869"/>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0" name="Arrow: Up 19">
            <a:hlinkClick r:id="rId25" action="ppaction://hlinksldjump"/>
            <a:extLst>
              <a:ext uri="{FF2B5EF4-FFF2-40B4-BE49-F238E27FC236}">
                <a16:creationId xmlns:a16="http://schemas.microsoft.com/office/drawing/2014/main" id="{38AA5B69-2620-C143-6CDA-8B4E2CFCC38D}"/>
              </a:ext>
            </a:extLst>
          </p:cNvPr>
          <p:cNvSpPr/>
          <p:nvPr/>
        </p:nvSpPr>
        <p:spPr>
          <a:xfrm>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789BAB6F-F829-20DF-3337-CF0896FAD451}"/>
              </a:ext>
            </a:extLst>
          </p:cNvPr>
          <p:cNvSpPr txBox="1"/>
          <p:nvPr/>
        </p:nvSpPr>
        <p:spPr>
          <a:xfrm>
            <a:off x="14793515" y="5750860"/>
            <a:ext cx="1933974" cy="461665"/>
          </a:xfrm>
          <a:prstGeom prst="rect">
            <a:avLst/>
          </a:prstGeom>
          <a:noFill/>
        </p:spPr>
        <p:txBody>
          <a:bodyPr wrap="square" rtlCol="0">
            <a:spAutoFit/>
          </a:bodyPr>
          <a:lstStyle/>
          <a:p>
            <a:r>
              <a:rPr lang="en-US" sz="2400" b="1" dirty="0"/>
              <a:t>Click Here</a:t>
            </a:r>
          </a:p>
        </p:txBody>
      </p:sp>
      <p:sp>
        <p:nvSpPr>
          <p:cNvPr id="19" name="TextBox 18">
            <a:extLst>
              <a:ext uri="{FF2B5EF4-FFF2-40B4-BE49-F238E27FC236}">
                <a16:creationId xmlns:a16="http://schemas.microsoft.com/office/drawing/2014/main" id="{19C4A946-95A0-7D8E-256C-5DDA1E69384F}"/>
              </a:ext>
            </a:extLst>
          </p:cNvPr>
          <p:cNvSpPr txBox="1"/>
          <p:nvPr/>
        </p:nvSpPr>
        <p:spPr>
          <a:xfrm>
            <a:off x="9563296" y="2155884"/>
            <a:ext cx="5224702" cy="584775"/>
          </a:xfrm>
          <a:prstGeom prst="rect">
            <a:avLst/>
          </a:prstGeom>
          <a:noFill/>
        </p:spPr>
        <p:txBody>
          <a:bodyPr wrap="square" rtlCol="0">
            <a:spAutoFit/>
          </a:bodyPr>
          <a:lstStyle/>
          <a:p>
            <a:r>
              <a:rPr lang="en-US" sz="3200" b="1" dirty="0">
                <a:solidFill>
                  <a:srgbClr val="FF0000"/>
                </a:solidFill>
              </a:rPr>
              <a:t>View the details of test </a:t>
            </a:r>
          </a:p>
        </p:txBody>
      </p:sp>
      <p:pic>
        <p:nvPicPr>
          <p:cNvPr id="18" name="Picture 17">
            <a:extLst>
              <a:ext uri="{FF2B5EF4-FFF2-40B4-BE49-F238E27FC236}">
                <a16:creationId xmlns:a16="http://schemas.microsoft.com/office/drawing/2014/main" id="{589ACFF0-6E2E-F8E3-D34B-2B4208052A9D}"/>
              </a:ext>
            </a:extLst>
          </p:cNvPr>
          <p:cNvPicPr>
            <a:picLocks noChangeAspect="1"/>
          </p:cNvPicPr>
          <p:nvPr/>
        </p:nvPicPr>
        <p:blipFill>
          <a:blip r:embed="rId26"/>
          <a:stretch>
            <a:fillRect/>
          </a:stretch>
        </p:blipFill>
        <p:spPr>
          <a:xfrm>
            <a:off x="1050807" y="2760603"/>
            <a:ext cx="12283878" cy="7571195"/>
          </a:xfrm>
          <a:prstGeom prst="rect">
            <a:avLst/>
          </a:prstGeom>
        </p:spPr>
      </p:pic>
    </p:spTree>
    <p:extLst>
      <p:ext uri="{BB962C8B-B14F-4D97-AF65-F5344CB8AC3E}">
        <p14:creationId xmlns:p14="http://schemas.microsoft.com/office/powerpoint/2010/main" val="3274827630"/>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845E5-7D53-11D4-C3E3-22EE36C775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173C82-E71C-355C-809A-9842FD3512B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98AFF49F-3C61-A116-64DF-951C6BC67034}"/>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315DC3B2-B55A-2954-4B18-EDB8E156E247}"/>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E914CBDB-7AC3-90D3-054F-A4E576AC01BB}"/>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C58DE47-8E82-2083-A4C4-A16866D3F823}"/>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3E11CBC3-0A83-9D97-CB80-ABD9BFA3F0BF}"/>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9575BCA5-D91E-8429-6EF1-DE15A9B38E8B}"/>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CC475FE4-07E6-BA6D-E400-D34CC6CDAFE7}"/>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AF8487E4-8C1D-6145-D418-14045C3FEAC6}"/>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DAAA6DBC-118D-B2F2-6DF9-AC0FB092A0BD}"/>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47B6C222-D7E9-3D01-F8DF-55B48C322EB5}"/>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392FD648-6EB3-512C-6BAA-0E42F07D09A1}"/>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STUDENT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7A732F43-D0B7-2E1C-5E36-A5FD5676EDE8}"/>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010CBDAB-21CA-ABB9-9C58-3B5A2377FE03}"/>
              </a:ext>
            </a:extLst>
          </p:cNvPr>
          <p:cNvSpPr txBox="1"/>
          <p:nvPr/>
        </p:nvSpPr>
        <p:spPr>
          <a:xfrm>
            <a:off x="826028" y="1652607"/>
            <a:ext cx="17037248" cy="2752869"/>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pic>
        <p:nvPicPr>
          <p:cNvPr id="20" name="Picture 19">
            <a:extLst>
              <a:ext uri="{FF2B5EF4-FFF2-40B4-BE49-F238E27FC236}">
                <a16:creationId xmlns:a16="http://schemas.microsoft.com/office/drawing/2014/main" id="{284BE10D-1AEA-B2A9-2034-2DEB357902D1}"/>
              </a:ext>
            </a:extLst>
          </p:cNvPr>
          <p:cNvPicPr>
            <a:picLocks noChangeAspect="1"/>
          </p:cNvPicPr>
          <p:nvPr/>
        </p:nvPicPr>
        <p:blipFill>
          <a:blip r:embed="rId25"/>
          <a:stretch>
            <a:fillRect/>
          </a:stretch>
        </p:blipFill>
        <p:spPr>
          <a:xfrm>
            <a:off x="1204077" y="2436753"/>
            <a:ext cx="11799392" cy="7401080"/>
          </a:xfrm>
          <a:prstGeom prst="rect">
            <a:avLst/>
          </a:prstGeom>
        </p:spPr>
      </p:pic>
      <p:sp>
        <p:nvSpPr>
          <p:cNvPr id="21" name="TextBox 20">
            <a:extLst>
              <a:ext uri="{FF2B5EF4-FFF2-40B4-BE49-F238E27FC236}">
                <a16:creationId xmlns:a16="http://schemas.microsoft.com/office/drawing/2014/main" id="{8E7D80CF-A348-3DBA-4A28-AD87DF13ABE4}"/>
              </a:ext>
            </a:extLst>
          </p:cNvPr>
          <p:cNvSpPr txBox="1"/>
          <p:nvPr/>
        </p:nvSpPr>
        <p:spPr>
          <a:xfrm>
            <a:off x="14793515" y="5750860"/>
            <a:ext cx="1933974" cy="461665"/>
          </a:xfrm>
          <a:prstGeom prst="rect">
            <a:avLst/>
          </a:prstGeom>
          <a:noFill/>
        </p:spPr>
        <p:txBody>
          <a:bodyPr wrap="square" rtlCol="0">
            <a:spAutoFit/>
          </a:bodyPr>
          <a:lstStyle/>
          <a:p>
            <a:r>
              <a:rPr lang="en-US" sz="2400" b="1" dirty="0"/>
              <a:t>Click Here</a:t>
            </a:r>
          </a:p>
        </p:txBody>
      </p:sp>
      <p:sp>
        <p:nvSpPr>
          <p:cNvPr id="23" name="Arrow: Up 22">
            <a:hlinkClick r:id="rId26" action="ppaction://hlinksldjump"/>
            <a:extLst>
              <a:ext uri="{FF2B5EF4-FFF2-40B4-BE49-F238E27FC236}">
                <a16:creationId xmlns:a16="http://schemas.microsoft.com/office/drawing/2014/main" id="{911D6A97-AA70-FE40-B849-0751A77E4188}"/>
              </a:ext>
            </a:extLst>
          </p:cNvPr>
          <p:cNvSpPr/>
          <p:nvPr/>
        </p:nvSpPr>
        <p:spPr>
          <a:xfrm>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557555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4401800" y="2218835"/>
            <a:ext cx="3970795" cy="3869721"/>
          </a:xfrm>
          <a:custGeom>
            <a:avLst/>
            <a:gdLst/>
            <a:ahLst/>
            <a:cxnLst/>
            <a:rect l="l" t="t" r="r" b="b"/>
            <a:pathLst>
              <a:path w="3970795" h="3869721">
                <a:moveTo>
                  <a:pt x="0" y="0"/>
                </a:moveTo>
                <a:lnTo>
                  <a:pt x="3970795" y="0"/>
                </a:lnTo>
                <a:lnTo>
                  <a:pt x="3970795" y="3869720"/>
                </a:lnTo>
                <a:lnTo>
                  <a:pt x="0" y="3869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0" y="1163072"/>
            <a:ext cx="18522219" cy="984006"/>
          </a:xfrm>
          <a:prstGeom prst="rect">
            <a:avLst/>
          </a:prstGeom>
        </p:spPr>
        <p:txBody>
          <a:bodyPr lIns="0" tIns="0" rIns="0" bIns="0" rtlCol="0" anchor="t">
            <a:spAutoFit/>
          </a:bodyPr>
          <a:lstStyle/>
          <a:p>
            <a:pPr>
              <a:lnSpc>
                <a:spcPts val="7372"/>
              </a:lnSpc>
            </a:pPr>
            <a:r>
              <a:rPr lang="en-US" sz="7600" u="sng" dirty="0">
                <a:solidFill>
                  <a:srgbClr val="000000"/>
                </a:solidFill>
                <a:latin typeface="DM Sans Bold"/>
              </a:rPr>
              <a:t>01 :Objectives of Online Exam Portal:</a:t>
            </a:r>
          </a:p>
        </p:txBody>
      </p:sp>
      <p:sp>
        <p:nvSpPr>
          <p:cNvPr id="9" name="TextBox 9"/>
          <p:cNvSpPr txBox="1"/>
          <p:nvPr/>
        </p:nvSpPr>
        <p:spPr>
          <a:xfrm>
            <a:off x="-990600" y="2695978"/>
            <a:ext cx="15544800" cy="1341714"/>
          </a:xfrm>
          <a:prstGeom prst="rect">
            <a:avLst/>
          </a:prstGeom>
        </p:spPr>
        <p:txBody>
          <a:bodyPr wrap="square" lIns="0" tIns="0" rIns="0" bIns="0" rtlCol="0" anchor="t">
            <a:spAutoFit/>
          </a:bodyPr>
          <a:lstStyle/>
          <a:p>
            <a:pPr marL="1600200" lvl="2" indent="-685800" algn="ctr">
              <a:lnSpc>
                <a:spcPts val="5150"/>
              </a:lnSpc>
              <a:spcBef>
                <a:spcPct val="0"/>
              </a:spcBef>
              <a:buFont typeface="Arial" panose="020B0604020202020204" pitchFamily="34" charset="0"/>
              <a:buChar char="•"/>
            </a:pPr>
            <a:r>
              <a:rPr lang="en-US" sz="5000" dirty="0">
                <a:solidFill>
                  <a:srgbClr val="000000"/>
                </a:solidFill>
                <a:latin typeface="DM Sans Bold"/>
              </a:rPr>
              <a:t>develop Online Examination System</a:t>
            </a:r>
            <a:r>
              <a:rPr lang="ar-EG" sz="5000" dirty="0">
                <a:solidFill>
                  <a:srgbClr val="000000"/>
                </a:solidFill>
                <a:latin typeface="DM Sans Bold"/>
              </a:rPr>
              <a:t>.</a:t>
            </a:r>
            <a:r>
              <a:rPr lang="en-US" sz="5000" dirty="0">
                <a:solidFill>
                  <a:srgbClr val="000000"/>
                </a:solidFill>
                <a:latin typeface="DM Sans Bold"/>
              </a:rPr>
              <a:t>develop Teaching .</a:t>
            </a:r>
          </a:p>
        </p:txBody>
      </p:sp>
      <p:sp>
        <p:nvSpPr>
          <p:cNvPr id="10" name="TextBox 10"/>
          <p:cNvSpPr txBox="1"/>
          <p:nvPr/>
        </p:nvSpPr>
        <p:spPr>
          <a:xfrm>
            <a:off x="228600" y="6438900"/>
            <a:ext cx="17349750" cy="1273490"/>
          </a:xfrm>
          <a:prstGeom prst="rect">
            <a:avLst/>
          </a:prstGeom>
        </p:spPr>
        <p:txBody>
          <a:bodyPr lIns="0" tIns="0" rIns="0" bIns="0" rtlCol="0" anchor="t">
            <a:spAutoFit/>
          </a:bodyPr>
          <a:lstStyle/>
          <a:p>
            <a:pPr marL="685800" indent="-685800" algn="ctr">
              <a:lnSpc>
                <a:spcPts val="4885"/>
              </a:lnSpc>
              <a:spcBef>
                <a:spcPct val="0"/>
              </a:spcBef>
              <a:buFont typeface="Arial" panose="020B0604020202020204" pitchFamily="34" charset="0"/>
              <a:buChar char="•"/>
            </a:pPr>
            <a:r>
              <a:rPr lang="en-US" sz="4743" dirty="0">
                <a:solidFill>
                  <a:srgbClr val="000000"/>
                </a:solidFill>
                <a:latin typeface="DM Sans Bold"/>
              </a:rPr>
              <a:t>provide a website which will  reduce the time required to give the exam and know the results</a:t>
            </a:r>
            <a:r>
              <a:rPr lang="ar-EG" sz="4743" dirty="0">
                <a:solidFill>
                  <a:srgbClr val="000000"/>
                </a:solidFill>
                <a:latin typeface="DM Sans Bold"/>
              </a:rPr>
              <a:t>.</a:t>
            </a:r>
            <a:endParaRPr lang="en-US" sz="4743" dirty="0">
              <a:solidFill>
                <a:srgbClr val="000000"/>
              </a:solidFill>
              <a:latin typeface="DM Sans Bold"/>
            </a:endParaRPr>
          </a:p>
        </p:txBody>
      </p:sp>
      <p:sp>
        <p:nvSpPr>
          <p:cNvPr id="11" name="TextBox 11"/>
          <p:cNvSpPr txBox="1"/>
          <p:nvPr/>
        </p:nvSpPr>
        <p:spPr>
          <a:xfrm>
            <a:off x="-533400" y="4388035"/>
            <a:ext cx="15771886" cy="1350178"/>
          </a:xfrm>
          <a:prstGeom prst="rect">
            <a:avLst/>
          </a:prstGeom>
        </p:spPr>
        <p:txBody>
          <a:bodyPr lIns="0" tIns="0" rIns="0" bIns="0" rtlCol="0" anchor="t">
            <a:spAutoFit/>
          </a:bodyPr>
          <a:lstStyle/>
          <a:p>
            <a:pPr marL="685800" indent="-685800" algn="ctr">
              <a:lnSpc>
                <a:spcPts val="5150"/>
              </a:lnSpc>
              <a:spcBef>
                <a:spcPct val="0"/>
              </a:spcBef>
              <a:buFont typeface="Arial" panose="020B0604020202020204" pitchFamily="34" charset="0"/>
              <a:buChar char="•"/>
            </a:pPr>
            <a:r>
              <a:rPr lang="en-US" sz="5000" dirty="0">
                <a:solidFill>
                  <a:srgbClr val="000000"/>
                </a:solidFill>
                <a:latin typeface="DM Sans Bold"/>
              </a:rPr>
              <a:t> provide an efficient platform both for the students and the instructors.</a:t>
            </a:r>
          </a:p>
        </p:txBody>
      </p:sp>
      <p:pic>
        <p:nvPicPr>
          <p:cNvPr id="17" name="Picture 16" descr="A cartoon character sitting on a ball with a computer&#10;&#10;Description automatically generated">
            <a:extLst>
              <a:ext uri="{FF2B5EF4-FFF2-40B4-BE49-F238E27FC236}">
                <a16:creationId xmlns:a16="http://schemas.microsoft.com/office/drawing/2014/main" id="{F7CF52C5-AAEE-C537-793D-79F10C640738}"/>
              </a:ext>
            </a:extLst>
          </p:cNvPr>
          <p:cNvPicPr>
            <a:picLocks noChangeAspect="1"/>
          </p:cNvPicPr>
          <p:nvPr/>
        </p:nvPicPr>
        <p:blipFill rotWithShape="1">
          <a:blip r:embed="rId4">
            <a:extLst>
              <a:ext uri="{28A0092B-C50C-407E-A947-70E740481C1C}">
                <a14:useLocalDpi xmlns:a14="http://schemas.microsoft.com/office/drawing/2010/main" val="0"/>
              </a:ext>
            </a:extLst>
          </a:blip>
          <a:srcRect l="21435" t="67779" r="27336" b="-4423"/>
          <a:stretch/>
        </p:blipFill>
        <p:spPr>
          <a:xfrm>
            <a:off x="4648200" y="7979170"/>
            <a:ext cx="6353091" cy="255617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mph" presetSubtype="0" fill="hold" grpId="0" nodeType="clickEffect">
                                  <p:stCondLst>
                                    <p:cond delay="0"/>
                                  </p:stCondLst>
                                  <p:iterate type="lt">
                                    <p:tmPct val="4000"/>
                                  </p:iterate>
                                  <p:childTnLst>
                                    <p:set>
                                      <p:cBhvr override="childStyle">
                                        <p:cTn id="11" dur="500" fill="hold"/>
                                        <p:tgtEl>
                                          <p:spTgt spid="9"/>
                                        </p:tgtEl>
                                        <p:attrNameLst>
                                          <p:attrName>style.color</p:attrName>
                                        </p:attrNameLst>
                                      </p:cBhvr>
                                      <p:to>
                                        <p:clrVal>
                                          <a:schemeClr val="accent2"/>
                                        </p:clrVal>
                                      </p:to>
                                    </p:set>
                                    <p:set>
                                      <p:cBhvr>
                                        <p:cTn id="12" dur="500" fill="hold"/>
                                        <p:tgtEl>
                                          <p:spTgt spid="9"/>
                                        </p:tgtEl>
                                        <p:attrNameLst>
                                          <p:attrName>fillcolor</p:attrName>
                                        </p:attrNameLst>
                                      </p:cBhvr>
                                      <p:to>
                                        <p:clrVal>
                                          <a:schemeClr val="accent2"/>
                                        </p:clrVal>
                                      </p:to>
                                    </p:set>
                                    <p:set>
                                      <p:cBhvr>
                                        <p:cTn id="13" dur="500" fill="hold"/>
                                        <p:tgtEl>
                                          <p:spTgt spid="9"/>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grpId="0" nodeType="clickEffect">
                                  <p:stCondLst>
                                    <p:cond delay="0"/>
                                  </p:stCondLst>
                                  <p:iterate type="lt">
                                    <p:tmPct val="4000"/>
                                  </p:iterate>
                                  <p:childTnLst>
                                    <p:set>
                                      <p:cBhvr override="childStyle">
                                        <p:cTn id="17" dur="500" fill="hold"/>
                                        <p:tgtEl>
                                          <p:spTgt spid="11"/>
                                        </p:tgtEl>
                                        <p:attrNameLst>
                                          <p:attrName>style.color</p:attrName>
                                        </p:attrNameLst>
                                      </p:cBhvr>
                                      <p:to>
                                        <p:clrVal>
                                          <a:schemeClr val="accent2"/>
                                        </p:clrVal>
                                      </p:to>
                                    </p:set>
                                    <p:set>
                                      <p:cBhvr>
                                        <p:cTn id="18" dur="500" fill="hold"/>
                                        <p:tgtEl>
                                          <p:spTgt spid="11"/>
                                        </p:tgtEl>
                                        <p:attrNameLst>
                                          <p:attrName>fillcolor</p:attrName>
                                        </p:attrNameLst>
                                      </p:cBhvr>
                                      <p:to>
                                        <p:clrVal>
                                          <a:schemeClr val="accent2"/>
                                        </p:clrVal>
                                      </p:to>
                                    </p:set>
                                    <p:set>
                                      <p:cBhvr>
                                        <p:cTn id="19" dur="500" fill="hold"/>
                                        <p:tgtEl>
                                          <p:spTgt spid="11"/>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grpId="0" nodeType="clickEffect">
                                  <p:stCondLst>
                                    <p:cond delay="0"/>
                                  </p:stCondLst>
                                  <p:iterate type="lt">
                                    <p:tmPct val="4000"/>
                                  </p:iterate>
                                  <p:childTnLst>
                                    <p:set>
                                      <p:cBhvr override="childStyle">
                                        <p:cTn id="23" dur="500" fill="hold"/>
                                        <p:tgtEl>
                                          <p:spTgt spid="10"/>
                                        </p:tgtEl>
                                        <p:attrNameLst>
                                          <p:attrName>style.color</p:attrName>
                                        </p:attrNameLst>
                                      </p:cBhvr>
                                      <p:to>
                                        <p:clrVal>
                                          <a:schemeClr val="accent2"/>
                                        </p:clrVal>
                                      </p:to>
                                    </p:set>
                                    <p:set>
                                      <p:cBhvr>
                                        <p:cTn id="24" dur="500" fill="hold"/>
                                        <p:tgtEl>
                                          <p:spTgt spid="10"/>
                                        </p:tgtEl>
                                        <p:attrNameLst>
                                          <p:attrName>fillcolor</p:attrName>
                                        </p:attrNameLst>
                                      </p:cBhvr>
                                      <p:to>
                                        <p:clrVal>
                                          <a:schemeClr val="accent2"/>
                                        </p:clrVal>
                                      </p:to>
                                    </p:set>
                                    <p:set>
                                      <p:cBhvr>
                                        <p:cTn id="25"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9F24B-76F1-310E-08DD-6911C5A1B9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2BE4CF-91F6-930D-555A-0D535B18589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010D9F26-AD32-3980-EE68-577C8B805E2C}"/>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ADE0BECD-DC8D-8443-E618-8946CA1C6611}"/>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FE5DF0A5-7C1B-8F5D-A883-FB5919FF4149}"/>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06680449-273D-75D0-A871-B4C36AE168D0}"/>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1CA915F7-1F48-5DB9-06F6-86106D9F33CC}"/>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1550EF02-9416-2C6E-99ED-3BBDACD963FA}"/>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7CE93C1C-9053-D533-DFF7-ACCFAE2BD870}"/>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1EBF9F1E-8656-C55A-04B2-C3FFEBBE3C9D}"/>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A77AFF77-F9B3-72C5-E3D8-E4363870AFE5}"/>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B4AF8F61-45BA-8C6F-45B0-9B36C4095BDC}"/>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CD835297-B327-2218-1D11-3AAC50166AD9}"/>
              </a:ext>
            </a:extLst>
          </p:cNvPr>
          <p:cNvSpPr txBox="1"/>
          <p:nvPr/>
        </p:nvSpPr>
        <p:spPr>
          <a:xfrm>
            <a:off x="826028" y="1214241"/>
            <a:ext cx="11061172" cy="1107996"/>
          </a:xfrm>
          <a:prstGeom prst="rect">
            <a:avLst/>
          </a:prstGeom>
        </p:spPr>
        <p:txBody>
          <a:bodyPr wrap="square" lIns="0" tIns="0" rIns="0" bIns="0" rtlCol="0" anchor="t">
            <a:spAutoFit/>
          </a:bodyPr>
          <a:lstStyle/>
          <a:p>
            <a:pPr marL="0" marR="0">
              <a:spcBef>
                <a:spcPts val="0"/>
              </a:spcBef>
              <a:spcAft>
                <a:spcPts val="0"/>
              </a:spcAft>
            </a:pPr>
            <a:r>
              <a:rPr lang="en-US" sz="7200" b="1" i="1" dirty="0">
                <a:effectLst/>
                <a:latin typeface="Arial" panose="020B0604020202020204" pitchFamily="34" charset="0"/>
                <a:ea typeface="Times New Roman" panose="02020603050405020304" pitchFamily="18" charset="0"/>
                <a:cs typeface="Times New Roman" panose="02020603050405020304" pitchFamily="18" charset="0"/>
              </a:rPr>
              <a:t>STUDENT OUTPUTS:</a:t>
            </a:r>
            <a:endParaRPr lang="en-US" sz="7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Freeform 16">
            <a:extLst>
              <a:ext uri="{FF2B5EF4-FFF2-40B4-BE49-F238E27FC236}">
                <a16:creationId xmlns:a16="http://schemas.microsoft.com/office/drawing/2014/main" id="{37EF60F9-7E94-31E0-F188-3DECAA17F172}"/>
              </a:ext>
            </a:extLst>
          </p:cNvPr>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53F4598F-AAA5-5FF7-2A72-EC9226AA2F29}"/>
              </a:ext>
            </a:extLst>
          </p:cNvPr>
          <p:cNvSpPr txBox="1"/>
          <p:nvPr/>
        </p:nvSpPr>
        <p:spPr>
          <a:xfrm>
            <a:off x="826028" y="1652607"/>
            <a:ext cx="17037248" cy="2752869"/>
          </a:xfrm>
          <a:prstGeom prst="rect">
            <a:avLst/>
          </a:prstGeom>
        </p:spPr>
        <p:txBody>
          <a:bodyPr lIns="0" tIns="0" rIns="0" bIns="0" rtlCol="0" anchor="t">
            <a:spAutoFit/>
          </a:bodyPr>
          <a:lstStyle/>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i="1"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400" i="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2400" b="1" i="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21" name="TextBox 20">
            <a:extLst>
              <a:ext uri="{FF2B5EF4-FFF2-40B4-BE49-F238E27FC236}">
                <a16:creationId xmlns:a16="http://schemas.microsoft.com/office/drawing/2014/main" id="{5674B9C9-16FC-3774-CA48-080A2426CAAE}"/>
              </a:ext>
            </a:extLst>
          </p:cNvPr>
          <p:cNvSpPr txBox="1"/>
          <p:nvPr/>
        </p:nvSpPr>
        <p:spPr>
          <a:xfrm>
            <a:off x="14793515" y="5750860"/>
            <a:ext cx="1933974" cy="461665"/>
          </a:xfrm>
          <a:prstGeom prst="rect">
            <a:avLst/>
          </a:prstGeom>
          <a:noFill/>
        </p:spPr>
        <p:txBody>
          <a:bodyPr wrap="square" rtlCol="0">
            <a:spAutoFit/>
          </a:bodyPr>
          <a:lstStyle/>
          <a:p>
            <a:r>
              <a:rPr lang="en-US" sz="2400" b="1" dirty="0"/>
              <a:t>Click Here</a:t>
            </a:r>
          </a:p>
        </p:txBody>
      </p:sp>
      <p:sp>
        <p:nvSpPr>
          <p:cNvPr id="23" name="Arrow: Up 22">
            <a:hlinkClick r:id="rId25" action="ppaction://hlinksldjump"/>
            <a:extLst>
              <a:ext uri="{FF2B5EF4-FFF2-40B4-BE49-F238E27FC236}">
                <a16:creationId xmlns:a16="http://schemas.microsoft.com/office/drawing/2014/main" id="{A63903E8-7BBB-CE98-8D67-11AC5B25AD82}"/>
              </a:ext>
            </a:extLst>
          </p:cNvPr>
          <p:cNvSpPr/>
          <p:nvPr/>
        </p:nvSpPr>
        <p:spPr>
          <a:xfrm rot="10800000">
            <a:off x="16172959" y="5256882"/>
            <a:ext cx="656211" cy="152953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76BE6C6E-EC69-C761-B6E1-020CC00D16A1}"/>
              </a:ext>
            </a:extLst>
          </p:cNvPr>
          <p:cNvPicPr>
            <a:picLocks noChangeAspect="1"/>
          </p:cNvPicPr>
          <p:nvPr/>
        </p:nvPicPr>
        <p:blipFill>
          <a:blip r:embed="rId26"/>
          <a:stretch>
            <a:fillRect/>
          </a:stretch>
        </p:blipFill>
        <p:spPr>
          <a:xfrm>
            <a:off x="1148613" y="2356630"/>
            <a:ext cx="11842293" cy="7424933"/>
          </a:xfrm>
          <a:prstGeom prst="rect">
            <a:avLst/>
          </a:prstGeom>
        </p:spPr>
      </p:pic>
    </p:spTree>
    <p:extLst>
      <p:ext uri="{BB962C8B-B14F-4D97-AF65-F5344CB8AC3E}">
        <p14:creationId xmlns:p14="http://schemas.microsoft.com/office/powerpoint/2010/main" val="1309731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TextBox 13"/>
          <p:cNvSpPr txBox="1"/>
          <p:nvPr/>
        </p:nvSpPr>
        <p:spPr>
          <a:xfrm>
            <a:off x="826028" y="1214241"/>
            <a:ext cx="9232372" cy="935641"/>
          </a:xfrm>
          <a:prstGeom prst="rect">
            <a:avLst/>
          </a:prstGeom>
        </p:spPr>
        <p:txBody>
          <a:bodyPr wrap="square" lIns="0" tIns="0" rIns="0" bIns="0" rtlCol="0" anchor="t">
            <a:spAutoFit/>
          </a:bodyPr>
          <a:lstStyle/>
          <a:p>
            <a:pPr algn="ctr">
              <a:lnSpc>
                <a:spcPts val="7106"/>
              </a:lnSpc>
              <a:spcBef>
                <a:spcPct val="0"/>
              </a:spcBef>
            </a:pPr>
            <a:r>
              <a:rPr lang="en-US" sz="6899" dirty="0">
                <a:solidFill>
                  <a:srgbClr val="000000"/>
                </a:solidFill>
                <a:latin typeface="DM Sans Bold"/>
              </a:rPr>
              <a:t>USECASE Diagram</a:t>
            </a:r>
          </a:p>
        </p:txBody>
      </p:sp>
      <p:sp>
        <p:nvSpPr>
          <p:cNvPr id="16" name="Freeform 16"/>
          <p:cNvSpPr/>
          <p:nvPr/>
        </p:nvSpPr>
        <p:spPr>
          <a:xfrm rot="901306">
            <a:off x="14876838" y="82666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p:cNvSpPr txBox="1"/>
          <p:nvPr/>
        </p:nvSpPr>
        <p:spPr>
          <a:xfrm>
            <a:off x="778634" y="5295992"/>
            <a:ext cx="17037248" cy="1275542"/>
          </a:xfrm>
          <a:prstGeom prst="rect">
            <a:avLst/>
          </a:prstGeom>
        </p:spPr>
        <p:txBody>
          <a:bodyPr lIns="0" tIns="0" rIns="0" bIns="0" rtlCol="0" anchor="t">
            <a:spAutoFit/>
          </a:bodyPr>
          <a:lstStyle/>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18" name="Rectangle 2">
            <a:extLst>
              <a:ext uri="{FF2B5EF4-FFF2-40B4-BE49-F238E27FC236}">
                <a16:creationId xmlns:a16="http://schemas.microsoft.com/office/drawing/2014/main" id="{D9BC6217-9981-16FC-5EF4-1F03CBAC25A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4">
            <a:extLst>
              <a:ext uri="{FF2B5EF4-FFF2-40B4-BE49-F238E27FC236}">
                <a16:creationId xmlns:a16="http://schemas.microsoft.com/office/drawing/2014/main" id="{D4E1AD9E-EC38-C468-505F-E4E725C47FE6}"/>
              </a:ext>
            </a:extLst>
          </p:cNvPr>
          <p:cNvSpPr>
            <a:spLocks noChangeArrowheads="1"/>
          </p:cNvSpPr>
          <p:nvPr/>
        </p:nvSpPr>
        <p:spPr bwMode="auto">
          <a:xfrm>
            <a:off x="257176" y="79231"/>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 name="Object 20">
            <a:hlinkClick r:id="" action="ppaction://hlinkshowjump?jump=nextslide"/>
            <a:hlinkHover r:id="" action="ppaction://hlinkshowjump?jump=nextslide"/>
            <a:extLst>
              <a:ext uri="{FF2B5EF4-FFF2-40B4-BE49-F238E27FC236}">
                <a16:creationId xmlns:a16="http://schemas.microsoft.com/office/drawing/2014/main" id="{9158E53D-BDA8-F19A-50E5-B5048A69E00C}"/>
              </a:ext>
            </a:extLst>
          </p:cNvPr>
          <p:cNvGraphicFramePr>
            <a:graphicFrameLocks noChangeAspect="1"/>
          </p:cNvGraphicFramePr>
          <p:nvPr>
            <p:extLst>
              <p:ext uri="{D42A27DB-BD31-4B8C-83A1-F6EECF244321}">
                <p14:modId xmlns:p14="http://schemas.microsoft.com/office/powerpoint/2010/main" val="2357256238"/>
              </p:ext>
            </p:extLst>
          </p:nvPr>
        </p:nvGraphicFramePr>
        <p:xfrm>
          <a:off x="1255713" y="2424113"/>
          <a:ext cx="11337925" cy="5668962"/>
        </p:xfrm>
        <a:graphic>
          <a:graphicData uri="http://schemas.openxmlformats.org/presentationml/2006/ole">
            <mc:AlternateContent xmlns:mc="http://schemas.openxmlformats.org/markup-compatibility/2006">
              <mc:Choice xmlns:v="urn:schemas-microsoft-com:vml" Requires="v">
                <p:oleObj r:id="rId25" imgW="6965244" imgH="3488267" progId="Pacestar.Diagram">
                  <p:embed/>
                </p:oleObj>
              </mc:Choice>
              <mc:Fallback>
                <p:oleObj r:id="rId25" imgW="6965244" imgH="3488267" progId="Pacestar.Diagram">
                  <p:embed/>
                  <p:pic>
                    <p:nvPicPr>
                      <p:cNvPr id="21" name="Object 20">
                        <a:hlinkClick r:id="" action="ppaction://hlinkshowjump?jump=nextslide"/>
                        <a:hlinkHover r:id="" action="ppaction://hlinkshowjump?jump=nextslide"/>
                        <a:extLst>
                          <a:ext uri="{FF2B5EF4-FFF2-40B4-BE49-F238E27FC236}">
                            <a16:creationId xmlns:a16="http://schemas.microsoft.com/office/drawing/2014/main" id="{9158E53D-BDA8-F19A-50E5-B5048A69E00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55713" y="2424113"/>
                        <a:ext cx="11337925" cy="566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Rounded Corners 21">
            <a:hlinkClick r:id="rId27" action="ppaction://hlinksldjump"/>
            <a:extLst>
              <a:ext uri="{FF2B5EF4-FFF2-40B4-BE49-F238E27FC236}">
                <a16:creationId xmlns:a16="http://schemas.microsoft.com/office/drawing/2014/main" id="{C9AC8489-15EE-D43D-093B-1E4752A5534A}"/>
              </a:ext>
            </a:extLst>
          </p:cNvPr>
          <p:cNvSpPr/>
          <p:nvPr/>
        </p:nvSpPr>
        <p:spPr>
          <a:xfrm>
            <a:off x="14325600" y="4305300"/>
            <a:ext cx="3183766" cy="11430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C527A77-F2EE-37A2-C641-1E4A1A3A8040}"/>
              </a:ext>
            </a:extLst>
          </p:cNvPr>
          <p:cNvSpPr txBox="1"/>
          <p:nvPr/>
        </p:nvSpPr>
        <p:spPr>
          <a:xfrm>
            <a:off x="14576157" y="4533900"/>
            <a:ext cx="2933209" cy="523220"/>
          </a:xfrm>
          <a:prstGeom prst="rect">
            <a:avLst/>
          </a:prstGeom>
          <a:noFill/>
        </p:spPr>
        <p:txBody>
          <a:bodyPr wrap="square" rtlCol="0">
            <a:spAutoFit/>
          </a:bodyPr>
          <a:lstStyle/>
          <a:p>
            <a:pPr algn="ctr"/>
            <a:r>
              <a:rPr lang="en-US" sz="2800" dirty="0"/>
              <a:t>Sequence Diagram</a:t>
            </a:r>
          </a:p>
        </p:txBody>
      </p:sp>
      <p:sp>
        <p:nvSpPr>
          <p:cNvPr id="24" name="Arrow: Down 23">
            <a:extLst>
              <a:ext uri="{FF2B5EF4-FFF2-40B4-BE49-F238E27FC236}">
                <a16:creationId xmlns:a16="http://schemas.microsoft.com/office/drawing/2014/main" id="{E6DD54DE-20B8-A556-8378-85F1B68E8710}"/>
              </a:ext>
            </a:extLst>
          </p:cNvPr>
          <p:cNvSpPr/>
          <p:nvPr/>
        </p:nvSpPr>
        <p:spPr>
          <a:xfrm>
            <a:off x="15513261" y="5448300"/>
            <a:ext cx="883553" cy="1885326"/>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9D5FDF8-FB48-6E75-C743-3AD3E782F900}"/>
              </a:ext>
            </a:extLst>
          </p:cNvPr>
          <p:cNvSpPr txBox="1"/>
          <p:nvPr/>
        </p:nvSpPr>
        <p:spPr>
          <a:xfrm>
            <a:off x="14576157" y="3725814"/>
            <a:ext cx="2797443" cy="523220"/>
          </a:xfrm>
          <a:prstGeom prst="rect">
            <a:avLst/>
          </a:prstGeom>
          <a:noFill/>
        </p:spPr>
        <p:txBody>
          <a:bodyPr wrap="square" rtlCol="0">
            <a:spAutoFit/>
          </a:bodyPr>
          <a:lstStyle/>
          <a:p>
            <a:pPr algn="ctr"/>
            <a:r>
              <a:rPr lang="en-US" sz="2800" b="1" dirty="0"/>
              <a:t>Click Here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86768-1E74-B4BC-BEE7-A8FFE20E46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09702A-ECC0-F9A5-9892-318048E2E79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txBody>
          <a:bodyPr/>
          <a:lstStyle/>
          <a:p>
            <a:endParaRPr lang="en-US"/>
          </a:p>
        </p:txBody>
      </p:sp>
      <p:sp>
        <p:nvSpPr>
          <p:cNvPr id="3" name="Freeform 3">
            <a:extLst>
              <a:ext uri="{FF2B5EF4-FFF2-40B4-BE49-F238E27FC236}">
                <a16:creationId xmlns:a16="http://schemas.microsoft.com/office/drawing/2014/main" id="{B1CD3D6A-C87B-3C71-A881-664AB1E2A8C8}"/>
              </a:ext>
            </a:extLst>
          </p:cNvPr>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9D6DB24A-AEED-4FEE-DE87-C86DB2C97459}"/>
              </a:ext>
            </a:extLst>
          </p:cNvPr>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26CCEAE3-BFB7-9726-39CF-F3198227D188}"/>
              </a:ext>
            </a:extLst>
          </p:cNvPr>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05A9CC43-B939-D149-B9DF-7C916CF97379}"/>
              </a:ext>
            </a:extLst>
          </p:cNvPr>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a:extLst>
              <a:ext uri="{FF2B5EF4-FFF2-40B4-BE49-F238E27FC236}">
                <a16:creationId xmlns:a16="http://schemas.microsoft.com/office/drawing/2014/main" id="{1492BAC5-FFB2-CEEC-3041-C844944C892D}"/>
              </a:ext>
            </a:extLst>
          </p:cNvPr>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a:extLst>
              <a:ext uri="{FF2B5EF4-FFF2-40B4-BE49-F238E27FC236}">
                <a16:creationId xmlns:a16="http://schemas.microsoft.com/office/drawing/2014/main" id="{8ACAC2F8-DA97-705D-2F6E-0175F361F9BC}"/>
              </a:ext>
            </a:extLst>
          </p:cNvPr>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a:extLst>
              <a:ext uri="{FF2B5EF4-FFF2-40B4-BE49-F238E27FC236}">
                <a16:creationId xmlns:a16="http://schemas.microsoft.com/office/drawing/2014/main" id="{64CA935D-2177-3775-6DB6-DEC0BCDE0E48}"/>
              </a:ext>
            </a:extLst>
          </p:cNvPr>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a:extLst>
              <a:ext uri="{FF2B5EF4-FFF2-40B4-BE49-F238E27FC236}">
                <a16:creationId xmlns:a16="http://schemas.microsoft.com/office/drawing/2014/main" id="{65A7D152-785C-F3AE-CC38-DCBF3CB38D7E}"/>
              </a:ext>
            </a:extLst>
          </p:cNvPr>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a:extLst>
              <a:ext uri="{FF2B5EF4-FFF2-40B4-BE49-F238E27FC236}">
                <a16:creationId xmlns:a16="http://schemas.microsoft.com/office/drawing/2014/main" id="{431CDA9A-4343-A077-B7E7-460527B52E05}"/>
              </a:ext>
            </a:extLst>
          </p:cNvPr>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a:extLst>
              <a:ext uri="{FF2B5EF4-FFF2-40B4-BE49-F238E27FC236}">
                <a16:creationId xmlns:a16="http://schemas.microsoft.com/office/drawing/2014/main" id="{B0EBDF6D-C783-6113-4AB5-E0E3E21BFB16}"/>
              </a:ext>
            </a:extLst>
          </p:cNvPr>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6" name="Freeform 16">
            <a:extLst>
              <a:ext uri="{FF2B5EF4-FFF2-40B4-BE49-F238E27FC236}">
                <a16:creationId xmlns:a16="http://schemas.microsoft.com/office/drawing/2014/main" id="{7F8F35C9-9449-46BD-9BC2-547F5ED49FA9}"/>
              </a:ext>
            </a:extLst>
          </p:cNvPr>
          <p:cNvSpPr/>
          <p:nvPr/>
        </p:nvSpPr>
        <p:spPr>
          <a:xfrm rot="901306">
            <a:off x="15646939" y="1909509"/>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23">
              <a:alphaModFix amt="57000"/>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7" name="TextBox 17">
            <a:extLst>
              <a:ext uri="{FF2B5EF4-FFF2-40B4-BE49-F238E27FC236}">
                <a16:creationId xmlns:a16="http://schemas.microsoft.com/office/drawing/2014/main" id="{58947B9F-CF04-A040-BF28-3AFA3EEDF974}"/>
              </a:ext>
            </a:extLst>
          </p:cNvPr>
          <p:cNvSpPr txBox="1"/>
          <p:nvPr/>
        </p:nvSpPr>
        <p:spPr>
          <a:xfrm>
            <a:off x="778634" y="5295992"/>
            <a:ext cx="17037248" cy="1275542"/>
          </a:xfrm>
          <a:prstGeom prst="rect">
            <a:avLst/>
          </a:prstGeom>
        </p:spPr>
        <p:txBody>
          <a:bodyPr lIns="0" tIns="0" rIns="0" bIns="0" rtlCol="0" anchor="t">
            <a:spAutoFit/>
          </a:bodyPr>
          <a:lstStyle/>
          <a:p>
            <a:pPr algn="ctr">
              <a:lnSpc>
                <a:spcPts val="4944"/>
              </a:lnSpc>
              <a:spcBef>
                <a:spcPct val="0"/>
              </a:spcBef>
            </a:pPr>
            <a:endParaRPr lang="en-US" sz="4800" dirty="0">
              <a:solidFill>
                <a:srgbClr val="000000"/>
              </a:solidFill>
              <a:latin typeface="DM Sans Bold"/>
            </a:endParaRPr>
          </a:p>
          <a:p>
            <a:pPr algn="ctr">
              <a:lnSpc>
                <a:spcPts val="4944"/>
              </a:lnSpc>
              <a:spcBef>
                <a:spcPct val="0"/>
              </a:spcBef>
            </a:pPr>
            <a:endParaRPr lang="en-US" sz="4800" dirty="0">
              <a:solidFill>
                <a:srgbClr val="000000"/>
              </a:solidFill>
              <a:latin typeface="DM Sans Bold"/>
            </a:endParaRPr>
          </a:p>
        </p:txBody>
      </p:sp>
      <p:sp>
        <p:nvSpPr>
          <p:cNvPr id="18" name="Rectangle 2">
            <a:extLst>
              <a:ext uri="{FF2B5EF4-FFF2-40B4-BE49-F238E27FC236}">
                <a16:creationId xmlns:a16="http://schemas.microsoft.com/office/drawing/2014/main" id="{8CFCEDF6-EDA3-7DEF-2954-EF50CC2C2D1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4">
            <a:extLst>
              <a:ext uri="{FF2B5EF4-FFF2-40B4-BE49-F238E27FC236}">
                <a16:creationId xmlns:a16="http://schemas.microsoft.com/office/drawing/2014/main" id="{25DC3F8A-649A-568E-AA77-6EC52ACC394F}"/>
              </a:ext>
            </a:extLst>
          </p:cNvPr>
          <p:cNvSpPr>
            <a:spLocks noChangeArrowheads="1"/>
          </p:cNvSpPr>
          <p:nvPr/>
        </p:nvSpPr>
        <p:spPr bwMode="auto">
          <a:xfrm>
            <a:off x="257176" y="79231"/>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5768BA4F-E7C3-9212-DBCD-574D7B101812}"/>
              </a:ext>
            </a:extLst>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1176138" y="543683"/>
            <a:ext cx="14214989" cy="8527753"/>
          </a:xfrm>
          <a:prstGeom prst="rect">
            <a:avLst/>
          </a:prstGeom>
          <a:noFill/>
          <a:ln>
            <a:noFill/>
          </a:ln>
        </p:spPr>
      </p:pic>
      <p:sp>
        <p:nvSpPr>
          <p:cNvPr id="15" name="TextBox 14">
            <a:extLst>
              <a:ext uri="{FF2B5EF4-FFF2-40B4-BE49-F238E27FC236}">
                <a16:creationId xmlns:a16="http://schemas.microsoft.com/office/drawing/2014/main" id="{8E621D8B-0C9E-FA6F-B949-C224E7A4D03F}"/>
              </a:ext>
            </a:extLst>
          </p:cNvPr>
          <p:cNvSpPr txBox="1"/>
          <p:nvPr/>
        </p:nvSpPr>
        <p:spPr>
          <a:xfrm>
            <a:off x="7848600" y="1365351"/>
            <a:ext cx="5072903" cy="707886"/>
          </a:xfrm>
          <a:prstGeom prst="rect">
            <a:avLst/>
          </a:prstGeom>
          <a:noFill/>
        </p:spPr>
        <p:txBody>
          <a:bodyPr wrap="square" rtlCol="0">
            <a:spAutoFit/>
          </a:bodyPr>
          <a:lstStyle/>
          <a:p>
            <a:r>
              <a:rPr lang="en-US" sz="4000" dirty="0">
                <a:solidFill>
                  <a:schemeClr val="tx2"/>
                </a:solidFill>
              </a:rPr>
              <a:t>STUDENT </a:t>
            </a:r>
          </a:p>
        </p:txBody>
      </p:sp>
      <p:sp>
        <p:nvSpPr>
          <p:cNvPr id="22" name="TextBox 21">
            <a:extLst>
              <a:ext uri="{FF2B5EF4-FFF2-40B4-BE49-F238E27FC236}">
                <a16:creationId xmlns:a16="http://schemas.microsoft.com/office/drawing/2014/main" id="{795AC935-A5CD-09EA-79D6-A8F8A5DEF7E7}"/>
              </a:ext>
            </a:extLst>
          </p:cNvPr>
          <p:cNvSpPr txBox="1"/>
          <p:nvPr/>
        </p:nvSpPr>
        <p:spPr>
          <a:xfrm>
            <a:off x="15808258" y="6171423"/>
            <a:ext cx="2543710" cy="707886"/>
          </a:xfrm>
          <a:prstGeom prst="rect">
            <a:avLst/>
          </a:prstGeom>
          <a:noFill/>
        </p:spPr>
        <p:txBody>
          <a:bodyPr wrap="square" rtlCol="0">
            <a:spAutoFit/>
          </a:bodyPr>
          <a:lstStyle/>
          <a:p>
            <a:r>
              <a:rPr lang="en-US" sz="2000" b="1" dirty="0">
                <a:solidFill>
                  <a:schemeClr val="tx2"/>
                </a:solidFill>
              </a:rPr>
              <a:t>Click Here to</a:t>
            </a:r>
            <a:r>
              <a:rPr lang="ar-EG" sz="2000" b="1" dirty="0">
                <a:solidFill>
                  <a:schemeClr val="tx2"/>
                </a:solidFill>
              </a:rPr>
              <a:t> </a:t>
            </a:r>
            <a:r>
              <a:rPr lang="en-US" sz="2000" b="1" dirty="0">
                <a:solidFill>
                  <a:schemeClr val="tx2"/>
                </a:solidFill>
              </a:rPr>
              <a:t>Future </a:t>
            </a:r>
          </a:p>
        </p:txBody>
      </p:sp>
      <p:sp>
        <p:nvSpPr>
          <p:cNvPr id="13" name="Freeform 9">
            <a:hlinkClick r:id="rId26" action="ppaction://hlinksldjump"/>
          </p:cNvPr>
          <p:cNvSpPr/>
          <p:nvPr/>
        </p:nvSpPr>
        <p:spPr>
          <a:xfrm>
            <a:off x="15582760" y="6956978"/>
            <a:ext cx="2041488" cy="2304702"/>
          </a:xfrm>
          <a:custGeom>
            <a:avLst/>
            <a:gdLst/>
            <a:ahLst/>
            <a:cxnLst/>
            <a:rect l="l" t="t" r="r" b="b"/>
            <a:pathLst>
              <a:path w="3620918" h="4775791">
                <a:moveTo>
                  <a:pt x="0" y="0"/>
                </a:moveTo>
                <a:lnTo>
                  <a:pt x="3620918" y="0"/>
                </a:lnTo>
                <a:lnTo>
                  <a:pt x="3620918" y="4775791"/>
                </a:lnTo>
                <a:lnTo>
                  <a:pt x="0" y="4775791"/>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Tree>
    <p:extLst>
      <p:ext uri="{BB962C8B-B14F-4D97-AF65-F5344CB8AC3E}">
        <p14:creationId xmlns:p14="http://schemas.microsoft.com/office/powerpoint/2010/main" val="2848953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991265" y="-5238750"/>
            <a:ext cx="123063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dirty="0"/>
          </a:p>
        </p:txBody>
      </p:sp>
      <p:sp>
        <p:nvSpPr>
          <p:cNvPr id="6" name="Freeform 6"/>
          <p:cNvSpPr/>
          <p:nvPr/>
        </p:nvSpPr>
        <p:spPr>
          <a:xfrm>
            <a:off x="14266942" y="-2115194"/>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8" name="Freeform 8"/>
          <p:cNvSpPr/>
          <p:nvPr/>
        </p:nvSpPr>
        <p:spPr>
          <a:xfrm>
            <a:off x="8373038" y="-2819887"/>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4" name="Freeform 14"/>
          <p:cNvSpPr/>
          <p:nvPr/>
        </p:nvSpPr>
        <p:spPr>
          <a:xfrm>
            <a:off x="15353138" y="408402"/>
            <a:ext cx="2326448" cy="2413954"/>
          </a:xfrm>
          <a:custGeom>
            <a:avLst/>
            <a:gdLst/>
            <a:ahLst/>
            <a:cxnLst/>
            <a:rect l="l" t="t" r="r" b="b"/>
            <a:pathLst>
              <a:path w="2326448" h="2413954">
                <a:moveTo>
                  <a:pt x="0" y="0"/>
                </a:moveTo>
                <a:lnTo>
                  <a:pt x="2326448" y="0"/>
                </a:lnTo>
                <a:lnTo>
                  <a:pt x="2326448" y="2413954"/>
                </a:lnTo>
                <a:lnTo>
                  <a:pt x="0" y="24139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0" y="75614"/>
            <a:ext cx="16216412" cy="1098801"/>
          </a:xfrm>
          <a:prstGeom prst="rect">
            <a:avLst/>
          </a:prstGeom>
        </p:spPr>
        <p:txBody>
          <a:bodyPr lIns="0" tIns="0" rIns="0" bIns="0" rtlCol="0" anchor="t">
            <a:spAutoFit/>
          </a:bodyPr>
          <a:lstStyle/>
          <a:p>
            <a:pPr>
              <a:lnSpc>
                <a:spcPts val="8342"/>
              </a:lnSpc>
              <a:spcBef>
                <a:spcPct val="0"/>
              </a:spcBef>
            </a:pPr>
            <a:r>
              <a:rPr lang="en-US" sz="8099" u="sng" dirty="0">
                <a:solidFill>
                  <a:srgbClr val="000000"/>
                </a:solidFill>
                <a:latin typeface="DM Sans Bold"/>
              </a:rPr>
              <a:t>07:Future Work:</a:t>
            </a:r>
          </a:p>
        </p:txBody>
      </p:sp>
      <p:sp>
        <p:nvSpPr>
          <p:cNvPr id="16" name="TextBox 16"/>
          <p:cNvSpPr txBox="1"/>
          <p:nvPr/>
        </p:nvSpPr>
        <p:spPr>
          <a:xfrm>
            <a:off x="-270536" y="1213409"/>
            <a:ext cx="14714144" cy="1350178"/>
          </a:xfrm>
          <a:prstGeom prst="rect">
            <a:avLst/>
          </a:prstGeom>
        </p:spPr>
        <p:txBody>
          <a:bodyPr wrap="square" lIns="0" tIns="0" rIns="0" bIns="0" rtlCol="0" anchor="t">
            <a:spAutoFit/>
          </a:bodyPr>
          <a:lstStyle/>
          <a:p>
            <a:pPr marL="0" lvl="0" indent="0" algn="ctr">
              <a:lnSpc>
                <a:spcPts val="5150"/>
              </a:lnSpc>
              <a:spcBef>
                <a:spcPct val="0"/>
              </a:spcBef>
            </a:pPr>
            <a:r>
              <a:rPr lang="en-US" sz="5000" u="sng" strike="noStrike" dirty="0">
                <a:solidFill>
                  <a:srgbClr val="000000"/>
                </a:solidFill>
                <a:latin typeface="DM Sans Bold Italics"/>
              </a:rPr>
              <a:t>The enhancement that we can add by </a:t>
            </a:r>
            <a:r>
              <a:rPr lang="en-US" sz="5000" u="sng" dirty="0">
                <a:solidFill>
                  <a:srgbClr val="000000"/>
                </a:solidFill>
                <a:latin typeface="DM Sans Bold Italics"/>
              </a:rPr>
              <a:t>f</a:t>
            </a:r>
            <a:r>
              <a:rPr lang="en-US" sz="5000" u="sng" strike="noStrike" dirty="0">
                <a:solidFill>
                  <a:srgbClr val="000000"/>
                </a:solidFill>
                <a:latin typeface="DM Sans Bold Italics"/>
              </a:rPr>
              <a:t>irst </a:t>
            </a:r>
            <a:r>
              <a:rPr lang="en-US" sz="5000" u="sng" dirty="0">
                <a:solidFill>
                  <a:srgbClr val="000000"/>
                </a:solidFill>
                <a:latin typeface="DM Sans Bold Italics"/>
              </a:rPr>
              <a:t>t</a:t>
            </a:r>
            <a:r>
              <a:rPr lang="en-US" sz="5000" u="sng" strike="noStrike" dirty="0">
                <a:solidFill>
                  <a:srgbClr val="000000"/>
                </a:solidFill>
                <a:latin typeface="DM Sans Bold Italics"/>
              </a:rPr>
              <a:t>erm </a:t>
            </a:r>
            <a:r>
              <a:rPr lang="en-US" sz="5000" u="sng" dirty="0">
                <a:solidFill>
                  <a:srgbClr val="000000"/>
                </a:solidFill>
                <a:latin typeface="DM Sans Bold Italics"/>
              </a:rPr>
              <a:t>c</a:t>
            </a:r>
            <a:r>
              <a:rPr lang="en-US" sz="5000" u="sng" strike="noStrike" dirty="0">
                <a:solidFill>
                  <a:srgbClr val="000000"/>
                </a:solidFill>
                <a:latin typeface="DM Sans Bold Italics"/>
              </a:rPr>
              <a:t>omments</a:t>
            </a:r>
            <a:r>
              <a:rPr lang="en-US" sz="5000" u="none" strike="noStrike" dirty="0">
                <a:solidFill>
                  <a:srgbClr val="000000"/>
                </a:solidFill>
                <a:latin typeface="DM Sans Bold Italics"/>
              </a:rPr>
              <a:t>:</a:t>
            </a:r>
          </a:p>
        </p:txBody>
      </p:sp>
      <p:sp>
        <p:nvSpPr>
          <p:cNvPr id="17" name="TextBox 17"/>
          <p:cNvSpPr txBox="1"/>
          <p:nvPr/>
        </p:nvSpPr>
        <p:spPr>
          <a:xfrm>
            <a:off x="156138" y="3039952"/>
            <a:ext cx="17103162" cy="591252"/>
          </a:xfrm>
          <a:prstGeom prst="rect">
            <a:avLst/>
          </a:prstGeom>
        </p:spPr>
        <p:txBody>
          <a:bodyPr lIns="0" tIns="0" rIns="0" bIns="0" rtlCol="0" anchor="t">
            <a:spAutoFit/>
          </a:bodyPr>
          <a:lstStyle/>
          <a:p>
            <a:pPr marL="685800" indent="-685800" algn="ctr">
              <a:lnSpc>
                <a:spcPts val="4738"/>
              </a:lnSpc>
              <a:spcBef>
                <a:spcPct val="0"/>
              </a:spcBef>
              <a:buFont typeface="Arial" panose="020B0604020202020204" pitchFamily="34" charset="0"/>
              <a:buChar char="•"/>
            </a:pPr>
            <a:r>
              <a:rPr lang="en-US" sz="3800" dirty="0">
                <a:solidFill>
                  <a:srgbClr val="000000"/>
                </a:solidFill>
                <a:latin typeface="DM Sans Bold"/>
              </a:rPr>
              <a:t> </a:t>
            </a:r>
          </a:p>
        </p:txBody>
      </p:sp>
      <p:sp>
        <p:nvSpPr>
          <p:cNvPr id="20" name="Freeform 20"/>
          <p:cNvSpPr/>
          <p:nvPr/>
        </p:nvSpPr>
        <p:spPr>
          <a:xfrm>
            <a:off x="6065305" y="816865"/>
            <a:ext cx="7496584" cy="7778556"/>
          </a:xfrm>
          <a:custGeom>
            <a:avLst/>
            <a:gdLst/>
            <a:ahLst/>
            <a:cxnLst/>
            <a:rect l="l" t="t" r="r" b="b"/>
            <a:pathLst>
              <a:path w="7496584" h="7778556">
                <a:moveTo>
                  <a:pt x="0" y="0"/>
                </a:moveTo>
                <a:lnTo>
                  <a:pt x="7496584" y="0"/>
                </a:lnTo>
                <a:lnTo>
                  <a:pt x="7496584" y="7778556"/>
                </a:lnTo>
                <a:lnTo>
                  <a:pt x="0" y="7778556"/>
                </a:lnTo>
                <a:lnTo>
                  <a:pt x="0" y="0"/>
                </a:lnTo>
                <a:close/>
              </a:path>
            </a:pathLst>
          </a:custGeom>
          <a:blipFill>
            <a:blip r:embed="rId7">
              <a:alphaModFix amt="16000"/>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21" name="TextBox 17">
            <a:extLst>
              <a:ext uri="{FF2B5EF4-FFF2-40B4-BE49-F238E27FC236}">
                <a16:creationId xmlns:a16="http://schemas.microsoft.com/office/drawing/2014/main" id="{C5499A9A-BDDE-4AAF-A11C-6F1C8287272F}"/>
              </a:ext>
            </a:extLst>
          </p:cNvPr>
          <p:cNvSpPr txBox="1"/>
          <p:nvPr/>
        </p:nvSpPr>
        <p:spPr>
          <a:xfrm>
            <a:off x="0" y="2967205"/>
            <a:ext cx="17103162" cy="1826077"/>
          </a:xfrm>
          <a:prstGeom prst="rect">
            <a:avLst/>
          </a:prstGeom>
        </p:spPr>
        <p:txBody>
          <a:bodyPr lIns="0" tIns="0" rIns="0" bIns="0" rtlCol="0" anchor="t">
            <a:spAutoFit/>
          </a:bodyPr>
          <a:lstStyle/>
          <a:p>
            <a:pPr algn="ctr">
              <a:lnSpc>
                <a:spcPts val="4738"/>
              </a:lnSpc>
              <a:spcBef>
                <a:spcPct val="0"/>
              </a:spcBef>
            </a:pPr>
            <a:r>
              <a:rPr lang="en-US" sz="4600" dirty="0">
                <a:solidFill>
                  <a:srgbClr val="000000"/>
                </a:solidFill>
                <a:latin typeface="DM Sans Bold"/>
              </a:rPr>
              <a:t>• </a:t>
            </a:r>
            <a:r>
              <a:rPr lang="en-US" sz="3800" dirty="0">
                <a:solidFill>
                  <a:srgbClr val="000000"/>
                </a:solidFill>
                <a:latin typeface="DM Sans Bold"/>
              </a:rPr>
              <a:t>add Pie Chart explains that How Many Students Solve a number of questions and type of question as (easy - moderate - hard) and test grade of quiz .  (Dr/Ahmed </a:t>
            </a:r>
            <a:r>
              <a:rPr lang="en-US" sz="3800" dirty="0" err="1">
                <a:solidFill>
                  <a:srgbClr val="000000"/>
                </a:solidFill>
                <a:latin typeface="DM Sans Bold"/>
              </a:rPr>
              <a:t>ezz</a:t>
            </a:r>
            <a:r>
              <a:rPr lang="en-US" sz="3800" dirty="0">
                <a:solidFill>
                  <a:srgbClr val="000000"/>
                </a:solidFill>
                <a:latin typeface="DM Sans Bold"/>
              </a:rPr>
              <a:t>)</a:t>
            </a:r>
          </a:p>
        </p:txBody>
      </p:sp>
      <p:sp>
        <p:nvSpPr>
          <p:cNvPr id="23" name="TextBox 17">
            <a:extLst>
              <a:ext uri="{FF2B5EF4-FFF2-40B4-BE49-F238E27FC236}">
                <a16:creationId xmlns:a16="http://schemas.microsoft.com/office/drawing/2014/main" id="{4CF3632D-D433-4D1C-B266-9C9466D2D8B1}"/>
              </a:ext>
            </a:extLst>
          </p:cNvPr>
          <p:cNvSpPr txBox="1"/>
          <p:nvPr/>
        </p:nvSpPr>
        <p:spPr>
          <a:xfrm>
            <a:off x="-1142258" y="6908330"/>
            <a:ext cx="17103162" cy="591252"/>
          </a:xfrm>
          <a:prstGeom prst="rect">
            <a:avLst/>
          </a:prstGeom>
        </p:spPr>
        <p:txBody>
          <a:bodyPr lIns="0" tIns="0" rIns="0" bIns="0" rtlCol="0" anchor="t">
            <a:spAutoFit/>
          </a:bodyPr>
          <a:lstStyle/>
          <a:p>
            <a:pPr>
              <a:lnSpc>
                <a:spcPts val="4738"/>
              </a:lnSpc>
              <a:spcBef>
                <a:spcPct val="0"/>
              </a:spcBef>
            </a:pPr>
            <a:r>
              <a:rPr lang="en-US" sz="3800" dirty="0">
                <a:solidFill>
                  <a:srgbClr val="000000"/>
                </a:solidFill>
                <a:latin typeface="DM Sans Bold"/>
              </a:rPr>
              <a:t>                </a:t>
            </a:r>
          </a:p>
        </p:txBody>
      </p:sp>
    </p:spTree>
  </p:cSld>
  <p:clrMapOvr>
    <a:masterClrMapping/>
  </p:clrMapOvr>
  <mc:AlternateContent xmlns:mc="http://schemas.openxmlformats.org/markup-compatibility/2006" xmlns:p14="http://schemas.microsoft.com/office/powerpoint/2010/main">
    <mc:Choice Requires="p14">
      <p:transition spd="slow" p14:dur="2000" advTm="45022">
        <p14:ferris dir="l"/>
      </p:transition>
    </mc:Choice>
    <mc:Fallback xmlns="">
      <p:transition spd="slow" advTm="45022">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924113" y="-5010150"/>
            <a:ext cx="123063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dirty="0"/>
          </a:p>
        </p:txBody>
      </p:sp>
      <p:sp>
        <p:nvSpPr>
          <p:cNvPr id="6" name="Freeform 6"/>
          <p:cNvSpPr/>
          <p:nvPr/>
        </p:nvSpPr>
        <p:spPr>
          <a:xfrm>
            <a:off x="14266942" y="-2115194"/>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8" name="Freeform 8"/>
          <p:cNvSpPr/>
          <p:nvPr/>
        </p:nvSpPr>
        <p:spPr>
          <a:xfrm>
            <a:off x="8373038" y="-2819887"/>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5" name="TextBox 15"/>
          <p:cNvSpPr txBox="1"/>
          <p:nvPr/>
        </p:nvSpPr>
        <p:spPr>
          <a:xfrm>
            <a:off x="-255508" y="112952"/>
            <a:ext cx="16216412" cy="1098801"/>
          </a:xfrm>
          <a:prstGeom prst="rect">
            <a:avLst/>
          </a:prstGeom>
        </p:spPr>
        <p:txBody>
          <a:bodyPr lIns="0" tIns="0" rIns="0" bIns="0" rtlCol="0" anchor="t">
            <a:spAutoFit/>
          </a:bodyPr>
          <a:lstStyle/>
          <a:p>
            <a:pPr algn="ctr">
              <a:lnSpc>
                <a:spcPts val="8342"/>
              </a:lnSpc>
              <a:spcBef>
                <a:spcPct val="0"/>
              </a:spcBef>
            </a:pPr>
            <a:r>
              <a:rPr lang="en-US" sz="8099" u="sng" dirty="0">
                <a:solidFill>
                  <a:srgbClr val="000000"/>
                </a:solidFill>
                <a:latin typeface="DM Sans Bold"/>
              </a:rPr>
              <a:t>07:Future Work had been done</a:t>
            </a:r>
          </a:p>
        </p:txBody>
      </p:sp>
      <p:sp>
        <p:nvSpPr>
          <p:cNvPr id="17" name="TextBox 17"/>
          <p:cNvSpPr txBox="1"/>
          <p:nvPr/>
        </p:nvSpPr>
        <p:spPr>
          <a:xfrm>
            <a:off x="-255508" y="1294913"/>
            <a:ext cx="17103162" cy="1193981"/>
          </a:xfrm>
          <a:prstGeom prst="rect">
            <a:avLst/>
          </a:prstGeom>
        </p:spPr>
        <p:txBody>
          <a:bodyPr lIns="0" tIns="0" rIns="0" bIns="0" rtlCol="0" anchor="t">
            <a:spAutoFit/>
          </a:bodyPr>
          <a:lstStyle/>
          <a:p>
            <a:pPr marL="685800" indent="-685800" algn="ctr">
              <a:lnSpc>
                <a:spcPts val="4738"/>
              </a:lnSpc>
              <a:spcBef>
                <a:spcPct val="0"/>
              </a:spcBef>
              <a:buFont typeface="Arial" panose="020B0604020202020204" pitchFamily="34" charset="0"/>
              <a:buChar char="•"/>
            </a:pPr>
            <a:r>
              <a:rPr lang="en-US" sz="3800" dirty="0">
                <a:solidFill>
                  <a:srgbClr val="000000"/>
                </a:solidFill>
                <a:latin typeface="DM Sans Bold"/>
              </a:rPr>
              <a:t>We add docs with images for users to show how to use the system and if anyone face a problem will found the solution of it . </a:t>
            </a:r>
          </a:p>
        </p:txBody>
      </p:sp>
      <p:sp>
        <p:nvSpPr>
          <p:cNvPr id="20" name="Freeform 20"/>
          <p:cNvSpPr/>
          <p:nvPr/>
        </p:nvSpPr>
        <p:spPr>
          <a:xfrm>
            <a:off x="6065305" y="816865"/>
            <a:ext cx="7496584" cy="7778556"/>
          </a:xfrm>
          <a:custGeom>
            <a:avLst/>
            <a:gdLst/>
            <a:ahLst/>
            <a:cxnLst/>
            <a:rect l="l" t="t" r="r" b="b"/>
            <a:pathLst>
              <a:path w="7496584" h="7778556">
                <a:moveTo>
                  <a:pt x="0" y="0"/>
                </a:moveTo>
                <a:lnTo>
                  <a:pt x="7496584" y="0"/>
                </a:lnTo>
                <a:lnTo>
                  <a:pt x="7496584" y="7778556"/>
                </a:lnTo>
                <a:lnTo>
                  <a:pt x="0" y="7778556"/>
                </a:lnTo>
                <a:lnTo>
                  <a:pt x="0" y="0"/>
                </a:lnTo>
                <a:close/>
              </a:path>
            </a:pathLst>
          </a:custGeom>
          <a:blipFill>
            <a:blip r:embed="rId7">
              <a:alphaModFix amt="16000"/>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21" name="TextBox 17">
            <a:extLst>
              <a:ext uri="{FF2B5EF4-FFF2-40B4-BE49-F238E27FC236}">
                <a16:creationId xmlns:a16="http://schemas.microsoft.com/office/drawing/2014/main" id="{C5499A9A-BDDE-4AAF-A11C-6F1C8287272F}"/>
              </a:ext>
            </a:extLst>
          </p:cNvPr>
          <p:cNvSpPr txBox="1"/>
          <p:nvPr/>
        </p:nvSpPr>
        <p:spPr>
          <a:xfrm>
            <a:off x="-44199" y="2846415"/>
            <a:ext cx="17103162" cy="1826077"/>
          </a:xfrm>
          <a:prstGeom prst="rect">
            <a:avLst/>
          </a:prstGeom>
        </p:spPr>
        <p:txBody>
          <a:bodyPr lIns="0" tIns="0" rIns="0" bIns="0" rtlCol="0" anchor="t">
            <a:spAutoFit/>
          </a:bodyPr>
          <a:lstStyle/>
          <a:p>
            <a:pPr algn="ctr">
              <a:lnSpc>
                <a:spcPts val="4738"/>
              </a:lnSpc>
              <a:spcBef>
                <a:spcPct val="0"/>
              </a:spcBef>
            </a:pPr>
            <a:r>
              <a:rPr lang="en-US" sz="4600" dirty="0">
                <a:solidFill>
                  <a:srgbClr val="000000"/>
                </a:solidFill>
                <a:latin typeface="DM Sans Bold"/>
              </a:rPr>
              <a:t>• </a:t>
            </a:r>
            <a:r>
              <a:rPr lang="en-US" sz="3800" dirty="0">
                <a:solidFill>
                  <a:srgbClr val="000000"/>
                </a:solidFill>
                <a:latin typeface="DM Sans Bold"/>
              </a:rPr>
              <a:t>We add Pie Chart explains that How Many Students Solve a number of questions and type of question as (easy - moderate - hard) and test grade of quiz . </a:t>
            </a:r>
          </a:p>
        </p:txBody>
      </p:sp>
      <p:sp>
        <p:nvSpPr>
          <p:cNvPr id="23" name="TextBox 17">
            <a:extLst>
              <a:ext uri="{FF2B5EF4-FFF2-40B4-BE49-F238E27FC236}">
                <a16:creationId xmlns:a16="http://schemas.microsoft.com/office/drawing/2014/main" id="{4CF3632D-D433-4D1C-B266-9C9466D2D8B1}"/>
              </a:ext>
            </a:extLst>
          </p:cNvPr>
          <p:cNvSpPr txBox="1"/>
          <p:nvPr/>
        </p:nvSpPr>
        <p:spPr>
          <a:xfrm>
            <a:off x="-1295400" y="4876088"/>
            <a:ext cx="17103162" cy="1193981"/>
          </a:xfrm>
          <a:prstGeom prst="rect">
            <a:avLst/>
          </a:prstGeom>
        </p:spPr>
        <p:txBody>
          <a:bodyPr lIns="0" tIns="0" rIns="0" bIns="0" rtlCol="0" anchor="t">
            <a:spAutoFit/>
          </a:bodyPr>
          <a:lstStyle/>
          <a:p>
            <a:pPr algn="ctr">
              <a:lnSpc>
                <a:spcPts val="4738"/>
              </a:lnSpc>
              <a:spcBef>
                <a:spcPct val="0"/>
              </a:spcBef>
            </a:pPr>
            <a:r>
              <a:rPr lang="en-US" sz="4600" dirty="0">
                <a:solidFill>
                  <a:srgbClr val="000000"/>
                </a:solidFill>
                <a:latin typeface="DM Sans Bold"/>
              </a:rPr>
              <a:t>• </a:t>
            </a:r>
            <a:r>
              <a:rPr lang="en-US" sz="3800" dirty="0">
                <a:solidFill>
                  <a:srgbClr val="000000"/>
                </a:solidFill>
                <a:latin typeface="DM Sans Bold"/>
              </a:rPr>
              <a:t>We add a chat bot, which makes it easier for the student</a:t>
            </a:r>
          </a:p>
          <a:p>
            <a:pPr>
              <a:lnSpc>
                <a:spcPts val="4738"/>
              </a:lnSpc>
              <a:spcBef>
                <a:spcPct val="0"/>
              </a:spcBef>
            </a:pPr>
            <a:r>
              <a:rPr lang="en-US" sz="3800" dirty="0">
                <a:solidFill>
                  <a:srgbClr val="000000"/>
                </a:solidFill>
                <a:latin typeface="DM Sans Bold"/>
              </a:rPr>
              <a:t>                </a:t>
            </a:r>
          </a:p>
        </p:txBody>
      </p:sp>
      <p:sp>
        <p:nvSpPr>
          <p:cNvPr id="3" name="TextBox 17">
            <a:extLst>
              <a:ext uri="{FF2B5EF4-FFF2-40B4-BE49-F238E27FC236}">
                <a16:creationId xmlns:a16="http://schemas.microsoft.com/office/drawing/2014/main" id="{F478FE0A-53AF-626E-E95D-0D6BE398BBF7}"/>
              </a:ext>
            </a:extLst>
          </p:cNvPr>
          <p:cNvSpPr txBox="1"/>
          <p:nvPr/>
        </p:nvSpPr>
        <p:spPr>
          <a:xfrm>
            <a:off x="-294966" y="5768161"/>
            <a:ext cx="18744458" cy="1796710"/>
          </a:xfrm>
          <a:prstGeom prst="rect">
            <a:avLst/>
          </a:prstGeom>
        </p:spPr>
        <p:txBody>
          <a:bodyPr wrap="square" lIns="0" tIns="0" rIns="0" bIns="0" rtlCol="0" anchor="t">
            <a:spAutoFit/>
          </a:bodyPr>
          <a:lstStyle/>
          <a:p>
            <a:pPr algn="ctr">
              <a:lnSpc>
                <a:spcPts val="4738"/>
              </a:lnSpc>
              <a:spcBef>
                <a:spcPct val="0"/>
              </a:spcBef>
            </a:pPr>
            <a:r>
              <a:rPr lang="en-US" sz="4600" dirty="0">
                <a:solidFill>
                  <a:srgbClr val="000000"/>
                </a:solidFill>
                <a:latin typeface="DM Sans Bold"/>
              </a:rPr>
              <a:t>• </a:t>
            </a:r>
            <a:r>
              <a:rPr lang="en-US" sz="3800" dirty="0">
                <a:solidFill>
                  <a:srgbClr val="000000"/>
                </a:solidFill>
                <a:latin typeface="DM Sans Bold"/>
              </a:rPr>
              <a:t>We add a survey form student to send his feedback about his </a:t>
            </a:r>
            <a:r>
              <a:rPr lang="en-US" sz="4000" b="1" i="0" dirty="0">
                <a:solidFill>
                  <a:srgbClr val="212529"/>
                </a:solidFill>
                <a:effectLst/>
                <a:highlight>
                  <a:srgbClr val="F2F2F2"/>
                </a:highlight>
                <a:latin typeface="Arial" panose="020B0604020202020204" pitchFamily="34" charset="0"/>
              </a:rPr>
              <a:t>Satisfied | Dissatisfied about website and express his problems on quiz </a:t>
            </a:r>
            <a:endParaRPr lang="en-US" sz="3800" dirty="0">
              <a:solidFill>
                <a:srgbClr val="000000"/>
              </a:solidFill>
              <a:latin typeface="DM Sans Bold"/>
            </a:endParaRPr>
          </a:p>
          <a:p>
            <a:pPr algn="ctr">
              <a:lnSpc>
                <a:spcPts val="4738"/>
              </a:lnSpc>
              <a:spcBef>
                <a:spcPct val="0"/>
              </a:spcBef>
            </a:pPr>
            <a:endParaRPr lang="en-US" sz="3800" dirty="0">
              <a:solidFill>
                <a:srgbClr val="000000"/>
              </a:solidFill>
              <a:latin typeface="DM Sans Bold"/>
            </a:endParaRPr>
          </a:p>
        </p:txBody>
      </p:sp>
      <p:sp>
        <p:nvSpPr>
          <p:cNvPr id="4" name="TextBox 17">
            <a:extLst>
              <a:ext uri="{FF2B5EF4-FFF2-40B4-BE49-F238E27FC236}">
                <a16:creationId xmlns:a16="http://schemas.microsoft.com/office/drawing/2014/main" id="{06930822-EC1B-6ADC-7071-D76817E7323F}"/>
              </a:ext>
            </a:extLst>
          </p:cNvPr>
          <p:cNvSpPr txBox="1"/>
          <p:nvPr/>
        </p:nvSpPr>
        <p:spPr>
          <a:xfrm>
            <a:off x="-228229" y="7347552"/>
            <a:ext cx="18744458" cy="1193981"/>
          </a:xfrm>
          <a:prstGeom prst="rect">
            <a:avLst/>
          </a:prstGeom>
        </p:spPr>
        <p:txBody>
          <a:bodyPr wrap="square" lIns="0" tIns="0" rIns="0" bIns="0" rtlCol="0" anchor="t">
            <a:spAutoFit/>
          </a:bodyPr>
          <a:lstStyle/>
          <a:p>
            <a:pPr algn="ctr">
              <a:lnSpc>
                <a:spcPts val="4738"/>
              </a:lnSpc>
              <a:spcBef>
                <a:spcPct val="0"/>
              </a:spcBef>
            </a:pPr>
            <a:r>
              <a:rPr lang="en-US" sz="4600" dirty="0">
                <a:solidFill>
                  <a:srgbClr val="000000"/>
                </a:solidFill>
                <a:latin typeface="DM Sans Bold"/>
              </a:rPr>
              <a:t>• </a:t>
            </a:r>
            <a:r>
              <a:rPr lang="en-US" sz="3800" dirty="0">
                <a:solidFill>
                  <a:srgbClr val="000000"/>
                </a:solidFill>
                <a:latin typeface="DM Sans Bold"/>
              </a:rPr>
              <a:t>We add Contact Us form For any User on The website If face any problem </a:t>
            </a:r>
            <a:br>
              <a:rPr lang="en-US" sz="3800" dirty="0">
                <a:solidFill>
                  <a:srgbClr val="000000"/>
                </a:solidFill>
                <a:latin typeface="DM Sans Bold"/>
              </a:rPr>
            </a:br>
            <a:r>
              <a:rPr lang="en-US" sz="3800" dirty="0">
                <a:solidFill>
                  <a:srgbClr val="000000"/>
                </a:solidFill>
                <a:latin typeface="DM Sans Bold"/>
              </a:rPr>
              <a:t>as not able to login or something went wrong on website </a:t>
            </a:r>
          </a:p>
        </p:txBody>
      </p:sp>
      <p:sp>
        <p:nvSpPr>
          <p:cNvPr id="5" name="TextBox 17">
            <a:extLst>
              <a:ext uri="{FF2B5EF4-FFF2-40B4-BE49-F238E27FC236}">
                <a16:creationId xmlns:a16="http://schemas.microsoft.com/office/drawing/2014/main" id="{9B03365E-0EED-7314-9BD4-1254A2062487}"/>
              </a:ext>
            </a:extLst>
          </p:cNvPr>
          <p:cNvSpPr txBox="1"/>
          <p:nvPr/>
        </p:nvSpPr>
        <p:spPr>
          <a:xfrm>
            <a:off x="-185092" y="8926943"/>
            <a:ext cx="18744458" cy="1193981"/>
          </a:xfrm>
          <a:prstGeom prst="rect">
            <a:avLst/>
          </a:prstGeom>
        </p:spPr>
        <p:txBody>
          <a:bodyPr wrap="square" lIns="0" tIns="0" rIns="0" bIns="0" rtlCol="0" anchor="t">
            <a:spAutoFit/>
          </a:bodyPr>
          <a:lstStyle/>
          <a:p>
            <a:pPr algn="ctr">
              <a:lnSpc>
                <a:spcPts val="4738"/>
              </a:lnSpc>
              <a:spcBef>
                <a:spcPct val="0"/>
              </a:spcBef>
            </a:pPr>
            <a:r>
              <a:rPr lang="en-US" sz="4600" dirty="0">
                <a:solidFill>
                  <a:srgbClr val="000000"/>
                </a:solidFill>
                <a:latin typeface="DM Sans Bold"/>
              </a:rPr>
              <a:t>• </a:t>
            </a:r>
            <a:r>
              <a:rPr lang="en-US" sz="3800" dirty="0">
                <a:solidFill>
                  <a:srgbClr val="000000"/>
                </a:solidFill>
                <a:latin typeface="DM Sans Bold"/>
              </a:rPr>
              <a:t>We add IT Level 4 Community Student Groups to share some resources together and links of extra courses for helping each other  </a:t>
            </a:r>
          </a:p>
        </p:txBody>
      </p:sp>
    </p:spTree>
    <p:extLst>
      <p:ext uri="{BB962C8B-B14F-4D97-AF65-F5344CB8AC3E}">
        <p14:creationId xmlns:p14="http://schemas.microsoft.com/office/powerpoint/2010/main" val="1789991170"/>
      </p:ext>
    </p:extLst>
  </p:cSld>
  <p:clrMapOvr>
    <a:masterClrMapping/>
  </p:clrMapOvr>
  <mc:AlternateContent xmlns:mc="http://schemas.openxmlformats.org/markup-compatibility/2006" xmlns:p14="http://schemas.microsoft.com/office/powerpoint/2010/main">
    <mc:Choice Requires="p14">
      <p:transition spd="slow" p14:dur="1250" advTm="203947">
        <p14:switch dir="r"/>
      </p:transition>
    </mc:Choice>
    <mc:Fallback xmlns="">
      <p:transition spd="slow" advTm="203947">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5">
            <a:extLst>
              <a:ext uri="{FF2B5EF4-FFF2-40B4-BE49-F238E27FC236}">
                <a16:creationId xmlns:a16="http://schemas.microsoft.com/office/drawing/2014/main" id="{51233FDB-31EE-4CB8-9228-8E922344DE76}"/>
              </a:ext>
            </a:extLst>
          </p:cNvPr>
          <p:cNvSpPr txBox="1"/>
          <p:nvPr/>
        </p:nvSpPr>
        <p:spPr>
          <a:xfrm>
            <a:off x="-255508" y="112952"/>
            <a:ext cx="16216412" cy="1098801"/>
          </a:xfrm>
          <a:prstGeom prst="rect">
            <a:avLst/>
          </a:prstGeom>
        </p:spPr>
        <p:txBody>
          <a:bodyPr lIns="0" tIns="0" rIns="0" bIns="0" rtlCol="0" anchor="t">
            <a:spAutoFit/>
          </a:bodyPr>
          <a:lstStyle/>
          <a:p>
            <a:pPr algn="ctr">
              <a:lnSpc>
                <a:spcPts val="8342"/>
              </a:lnSpc>
              <a:spcBef>
                <a:spcPct val="0"/>
              </a:spcBef>
            </a:pPr>
            <a:r>
              <a:rPr lang="en-US" sz="8099" u="sng" dirty="0">
                <a:solidFill>
                  <a:srgbClr val="000000"/>
                </a:solidFill>
                <a:latin typeface="DM Sans Bold"/>
              </a:rPr>
              <a:t>07:Future Work had been done</a:t>
            </a:r>
          </a:p>
        </p:txBody>
      </p:sp>
      <p:sp>
        <p:nvSpPr>
          <p:cNvPr id="4" name="TextBox 3">
            <a:extLst>
              <a:ext uri="{FF2B5EF4-FFF2-40B4-BE49-F238E27FC236}">
                <a16:creationId xmlns:a16="http://schemas.microsoft.com/office/drawing/2014/main" id="{D8DA6F64-AEF1-4C83-B741-2CCDD4ADEC11}"/>
              </a:ext>
            </a:extLst>
          </p:cNvPr>
          <p:cNvSpPr txBox="1"/>
          <p:nvPr/>
        </p:nvSpPr>
        <p:spPr>
          <a:xfrm>
            <a:off x="228600" y="1211753"/>
            <a:ext cx="2015728" cy="646331"/>
          </a:xfrm>
          <a:prstGeom prst="rect">
            <a:avLst/>
          </a:prstGeom>
          <a:noFill/>
        </p:spPr>
        <p:txBody>
          <a:bodyPr wrap="square">
            <a:spAutoFit/>
          </a:bodyPr>
          <a:lstStyle/>
          <a:p>
            <a:r>
              <a:rPr lang="en-US" sz="3600" u="sng" dirty="0">
                <a:solidFill>
                  <a:srgbClr val="000000"/>
                </a:solidFill>
                <a:latin typeface="DM Sans Bold"/>
              </a:rPr>
              <a:t>1-Docs</a:t>
            </a:r>
            <a:endParaRPr lang="en-US" sz="3600" dirty="0"/>
          </a:p>
        </p:txBody>
      </p:sp>
      <p:pic>
        <p:nvPicPr>
          <p:cNvPr id="6" name="Picture 5">
            <a:extLst>
              <a:ext uri="{FF2B5EF4-FFF2-40B4-BE49-F238E27FC236}">
                <a16:creationId xmlns:a16="http://schemas.microsoft.com/office/drawing/2014/main" id="{56DCB01F-F73E-48D0-BC33-0E886A36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19300"/>
            <a:ext cx="17907000" cy="7781925"/>
          </a:xfrm>
          <a:prstGeom prst="rect">
            <a:avLst/>
          </a:prstGeom>
        </p:spPr>
      </p:pic>
    </p:spTree>
    <p:extLst>
      <p:ext uri="{BB962C8B-B14F-4D97-AF65-F5344CB8AC3E}">
        <p14:creationId xmlns:p14="http://schemas.microsoft.com/office/powerpoint/2010/main" val="857612423"/>
      </p:ext>
    </p:extLst>
  </p:cSld>
  <p:clrMapOvr>
    <a:masterClrMapping/>
  </p:clrMapOvr>
  <mc:AlternateContent xmlns:mc="http://schemas.openxmlformats.org/markup-compatibility/2006" xmlns:p14="http://schemas.microsoft.com/office/powerpoint/2010/main">
    <mc:Choice Requires="p14">
      <p:transition spd="slow" p14:dur="1500" advTm="3006">
        <p14:honeycomb/>
      </p:transition>
    </mc:Choice>
    <mc:Fallback xmlns="">
      <p:transition spd="slow" advTm="3006">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5">
            <a:extLst>
              <a:ext uri="{FF2B5EF4-FFF2-40B4-BE49-F238E27FC236}">
                <a16:creationId xmlns:a16="http://schemas.microsoft.com/office/drawing/2014/main" id="{C202B4D3-5B24-4242-AAF0-7FF7FC86F710}"/>
              </a:ext>
            </a:extLst>
          </p:cNvPr>
          <p:cNvSpPr txBox="1"/>
          <p:nvPr/>
        </p:nvSpPr>
        <p:spPr>
          <a:xfrm>
            <a:off x="-255508" y="112952"/>
            <a:ext cx="16216412" cy="1098801"/>
          </a:xfrm>
          <a:prstGeom prst="rect">
            <a:avLst/>
          </a:prstGeom>
        </p:spPr>
        <p:txBody>
          <a:bodyPr lIns="0" tIns="0" rIns="0" bIns="0" rtlCol="0" anchor="t">
            <a:spAutoFit/>
          </a:bodyPr>
          <a:lstStyle/>
          <a:p>
            <a:pPr algn="ctr">
              <a:lnSpc>
                <a:spcPts val="8342"/>
              </a:lnSpc>
              <a:spcBef>
                <a:spcPct val="0"/>
              </a:spcBef>
            </a:pPr>
            <a:r>
              <a:rPr lang="en-US" sz="8099" u="sng" dirty="0">
                <a:solidFill>
                  <a:srgbClr val="000000"/>
                </a:solidFill>
                <a:latin typeface="DM Sans Bold"/>
              </a:rPr>
              <a:t>07:Future Work had been done</a:t>
            </a:r>
          </a:p>
        </p:txBody>
      </p:sp>
      <p:sp>
        <p:nvSpPr>
          <p:cNvPr id="7" name="TextBox 6">
            <a:extLst>
              <a:ext uri="{FF2B5EF4-FFF2-40B4-BE49-F238E27FC236}">
                <a16:creationId xmlns:a16="http://schemas.microsoft.com/office/drawing/2014/main" id="{4907F060-8D23-4124-A16F-2CDE4D8C3138}"/>
              </a:ext>
            </a:extLst>
          </p:cNvPr>
          <p:cNvSpPr txBox="1"/>
          <p:nvPr/>
        </p:nvSpPr>
        <p:spPr>
          <a:xfrm>
            <a:off x="190500" y="1211753"/>
            <a:ext cx="3810000" cy="646331"/>
          </a:xfrm>
          <a:prstGeom prst="rect">
            <a:avLst/>
          </a:prstGeom>
          <a:noFill/>
        </p:spPr>
        <p:txBody>
          <a:bodyPr wrap="square">
            <a:spAutoFit/>
          </a:bodyPr>
          <a:lstStyle/>
          <a:p>
            <a:r>
              <a:rPr lang="en-US" sz="3600" u="sng" dirty="0">
                <a:solidFill>
                  <a:srgbClr val="000000"/>
                </a:solidFill>
                <a:latin typeface="DM Sans Bold"/>
              </a:rPr>
              <a:t>2-statistical</a:t>
            </a:r>
            <a:endParaRPr lang="en-US" sz="3600" dirty="0"/>
          </a:p>
        </p:txBody>
      </p:sp>
      <p:pic>
        <p:nvPicPr>
          <p:cNvPr id="4" name="Picture 3">
            <a:extLst>
              <a:ext uri="{FF2B5EF4-FFF2-40B4-BE49-F238E27FC236}">
                <a16:creationId xmlns:a16="http://schemas.microsoft.com/office/drawing/2014/main" id="{83C35C09-E97B-5807-D574-1067D79522D8}"/>
              </a:ext>
            </a:extLst>
          </p:cNvPr>
          <p:cNvPicPr>
            <a:picLocks noChangeAspect="1"/>
          </p:cNvPicPr>
          <p:nvPr/>
        </p:nvPicPr>
        <p:blipFill>
          <a:blip r:embed="rId2"/>
          <a:stretch>
            <a:fillRect/>
          </a:stretch>
        </p:blipFill>
        <p:spPr>
          <a:xfrm>
            <a:off x="4000500" y="1211753"/>
            <a:ext cx="14097000" cy="8962294"/>
          </a:xfrm>
          <a:prstGeom prst="rect">
            <a:avLst/>
          </a:prstGeom>
        </p:spPr>
      </p:pic>
    </p:spTree>
    <p:extLst>
      <p:ext uri="{BB962C8B-B14F-4D97-AF65-F5344CB8AC3E}">
        <p14:creationId xmlns:p14="http://schemas.microsoft.com/office/powerpoint/2010/main" val="2683665614"/>
      </p:ext>
    </p:extLst>
  </p:cSld>
  <p:clrMapOvr>
    <a:masterClrMapping/>
  </p:clrMapOvr>
  <mc:AlternateContent xmlns:mc="http://schemas.openxmlformats.org/markup-compatibility/2006" xmlns:p14="http://schemas.microsoft.com/office/powerpoint/2010/main">
    <mc:Choice Requires="p14">
      <p:transition spd="med" p14:dur="700" advTm="85105">
        <p:fade/>
      </p:transition>
    </mc:Choice>
    <mc:Fallback xmlns="">
      <p:transition spd="med" advTm="85105">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5">
            <a:extLst>
              <a:ext uri="{FF2B5EF4-FFF2-40B4-BE49-F238E27FC236}">
                <a16:creationId xmlns:a16="http://schemas.microsoft.com/office/drawing/2014/main" id="{C202B4D3-5B24-4242-AAF0-7FF7FC86F710}"/>
              </a:ext>
            </a:extLst>
          </p:cNvPr>
          <p:cNvSpPr txBox="1"/>
          <p:nvPr/>
        </p:nvSpPr>
        <p:spPr>
          <a:xfrm>
            <a:off x="-255508" y="112952"/>
            <a:ext cx="16216412" cy="1098801"/>
          </a:xfrm>
          <a:prstGeom prst="rect">
            <a:avLst/>
          </a:prstGeom>
        </p:spPr>
        <p:txBody>
          <a:bodyPr lIns="0" tIns="0" rIns="0" bIns="0" rtlCol="0" anchor="t">
            <a:spAutoFit/>
          </a:bodyPr>
          <a:lstStyle/>
          <a:p>
            <a:pPr algn="ctr">
              <a:lnSpc>
                <a:spcPts val="8342"/>
              </a:lnSpc>
              <a:spcBef>
                <a:spcPct val="0"/>
              </a:spcBef>
            </a:pPr>
            <a:r>
              <a:rPr lang="en-US" sz="8099" u="sng" dirty="0">
                <a:solidFill>
                  <a:srgbClr val="000000"/>
                </a:solidFill>
                <a:latin typeface="DM Sans Bold"/>
              </a:rPr>
              <a:t>07:Future Work had been done</a:t>
            </a:r>
          </a:p>
        </p:txBody>
      </p:sp>
      <p:sp>
        <p:nvSpPr>
          <p:cNvPr id="7" name="TextBox 6">
            <a:extLst>
              <a:ext uri="{FF2B5EF4-FFF2-40B4-BE49-F238E27FC236}">
                <a16:creationId xmlns:a16="http://schemas.microsoft.com/office/drawing/2014/main" id="{4907F060-8D23-4124-A16F-2CDE4D8C3138}"/>
              </a:ext>
            </a:extLst>
          </p:cNvPr>
          <p:cNvSpPr txBox="1"/>
          <p:nvPr/>
        </p:nvSpPr>
        <p:spPr>
          <a:xfrm>
            <a:off x="190500" y="1211753"/>
            <a:ext cx="8953500" cy="707886"/>
          </a:xfrm>
          <a:prstGeom prst="rect">
            <a:avLst/>
          </a:prstGeom>
          <a:noFill/>
        </p:spPr>
        <p:txBody>
          <a:bodyPr wrap="square">
            <a:spAutoFit/>
          </a:bodyPr>
          <a:lstStyle/>
          <a:p>
            <a:r>
              <a:rPr lang="en-US" sz="4000" b="1" dirty="0">
                <a:solidFill>
                  <a:srgbClr val="000000"/>
                </a:solidFill>
                <a:latin typeface="DM Sans Bold"/>
              </a:rPr>
              <a:t>2.1-</a:t>
            </a:r>
            <a:r>
              <a:rPr lang="ar-EG" sz="4000" b="1" dirty="0">
                <a:solidFill>
                  <a:srgbClr val="000000"/>
                </a:solidFill>
                <a:latin typeface="DM Sans Bold"/>
              </a:rPr>
              <a:t> </a:t>
            </a:r>
            <a:r>
              <a:rPr lang="en-US" sz="4000" b="1" dirty="0">
                <a:solidFill>
                  <a:srgbClr val="000000"/>
                </a:solidFill>
                <a:latin typeface="DM Sans Bold"/>
              </a:rPr>
              <a:t>Why statistical &amp; </a:t>
            </a:r>
            <a:r>
              <a:rPr lang="en-US" sz="4000" b="1" dirty="0"/>
              <a:t>advantages</a:t>
            </a:r>
            <a:r>
              <a:rPr lang="en-US" sz="4000" dirty="0"/>
              <a:t> </a:t>
            </a:r>
            <a:r>
              <a:rPr lang="en-US" sz="4000" b="1" dirty="0">
                <a:solidFill>
                  <a:srgbClr val="000000"/>
                </a:solidFill>
                <a:latin typeface="DM Sans Bold"/>
              </a:rPr>
              <a:t>  </a:t>
            </a:r>
            <a:endParaRPr lang="en-US" sz="4000" b="1" dirty="0"/>
          </a:p>
        </p:txBody>
      </p:sp>
      <p:sp>
        <p:nvSpPr>
          <p:cNvPr id="2" name="TextBox 1">
            <a:extLst>
              <a:ext uri="{FF2B5EF4-FFF2-40B4-BE49-F238E27FC236}">
                <a16:creationId xmlns:a16="http://schemas.microsoft.com/office/drawing/2014/main" id="{E6A9EA49-9AAD-E15A-6754-661D2D3D951F}"/>
              </a:ext>
            </a:extLst>
          </p:cNvPr>
          <p:cNvSpPr txBox="1"/>
          <p:nvPr/>
        </p:nvSpPr>
        <p:spPr>
          <a:xfrm>
            <a:off x="190500" y="1766799"/>
            <a:ext cx="18021300" cy="7304692"/>
          </a:xfrm>
          <a:prstGeom prst="rect">
            <a:avLst/>
          </a:prstGeom>
          <a:noFill/>
        </p:spPr>
        <p:txBody>
          <a:bodyPr wrap="square" rtlCol="0">
            <a:spAutoFit/>
          </a:bodyPr>
          <a:lstStyle/>
          <a:p>
            <a:pPr>
              <a:lnSpc>
                <a:spcPct val="150000"/>
              </a:lnSpc>
            </a:pPr>
            <a:r>
              <a:rPr lang="en-US" sz="3200" b="1" dirty="0"/>
              <a:t>Scenario: </a:t>
            </a:r>
            <a:r>
              <a:rPr lang="en-US" sz="3200" dirty="0"/>
              <a:t>An instructor wants to understand how students performed on a test to improve future teaching.</a:t>
            </a:r>
            <a:br>
              <a:rPr lang="en-US" sz="3200" dirty="0"/>
            </a:br>
            <a:r>
              <a:rPr lang="en-US" sz="2800" b="1" dirty="0"/>
              <a:t>Visual Summary: </a:t>
            </a:r>
            <a:r>
              <a:rPr lang="en-US" sz="2800" dirty="0"/>
              <a:t>The pie chart provides a quick and easy-to-understand summary of how students performed on different types of questions.</a:t>
            </a:r>
          </a:p>
          <a:p>
            <a:pPr>
              <a:lnSpc>
                <a:spcPct val="150000"/>
              </a:lnSpc>
            </a:pPr>
            <a:r>
              <a:rPr lang="en-US" sz="2800" b="1" dirty="0"/>
              <a:t>Identify goal: </a:t>
            </a:r>
            <a:r>
              <a:rPr lang="en-US" sz="2800" dirty="0"/>
              <a:t>It helps instructors see which types of questions (</a:t>
            </a:r>
            <a:r>
              <a:rPr lang="en-US" sz="2800" dirty="0">
                <a:solidFill>
                  <a:schemeClr val="accent4">
                    <a:lumMod val="50000"/>
                  </a:schemeClr>
                </a:solidFill>
                <a:effectLst>
                  <a:outerShdw blurRad="38100" dist="38100" dir="2700000" algn="tl">
                    <a:srgbClr val="000000">
                      <a:alpha val="43137"/>
                    </a:srgbClr>
                  </a:outerShdw>
                </a:effectLst>
              </a:rPr>
              <a:t>Easy</a:t>
            </a:r>
            <a:r>
              <a:rPr lang="en-US" sz="2800" dirty="0"/>
              <a:t>, </a:t>
            </a:r>
            <a:r>
              <a:rPr lang="en-US" sz="2800" dirty="0">
                <a:solidFill>
                  <a:srgbClr val="0070C0"/>
                </a:solidFill>
                <a:effectLst>
                  <a:outerShdw blurRad="38100" dist="38100" dir="2700000" algn="tl">
                    <a:srgbClr val="000000">
                      <a:alpha val="43137"/>
                    </a:srgbClr>
                  </a:outerShdw>
                </a:effectLst>
              </a:rPr>
              <a:t>Moderate</a:t>
            </a:r>
            <a:r>
              <a:rPr lang="en-US" sz="2800" dirty="0"/>
              <a:t>, </a:t>
            </a:r>
            <a:r>
              <a:rPr lang="en-US" sz="2800" dirty="0">
                <a:solidFill>
                  <a:srgbClr val="FF0000"/>
                </a:solidFill>
                <a:effectLst>
                  <a:outerShdw blurRad="38100" dist="38100" dir="2700000" algn="tl">
                    <a:srgbClr val="000000">
                      <a:alpha val="43137"/>
                    </a:srgbClr>
                  </a:outerShdw>
                </a:effectLst>
              </a:rPr>
              <a:t>Hard</a:t>
            </a:r>
            <a:r>
              <a:rPr lang="en-US" sz="2800" dirty="0"/>
              <a:t>) students find challenging.</a:t>
            </a:r>
          </a:p>
          <a:p>
            <a:pPr>
              <a:lnSpc>
                <a:spcPct val="150000"/>
              </a:lnSpc>
            </a:pPr>
            <a:r>
              <a:rPr lang="en-US" sz="2800" b="1" dirty="0"/>
              <a:t>Adjust Teaching Methods: </a:t>
            </a:r>
            <a:r>
              <a:rPr lang="en-US" sz="2800" dirty="0"/>
              <a:t>Based on the data, instructors can modify their teaching methods to better   students' needs.</a:t>
            </a:r>
          </a:p>
          <a:p>
            <a:pPr>
              <a:lnSpc>
                <a:spcPct val="150000"/>
              </a:lnSpc>
            </a:pPr>
            <a:r>
              <a:rPr lang="en-US" sz="2800" b="1" dirty="0"/>
              <a:t>Targeted Help: </a:t>
            </a:r>
            <a:r>
              <a:rPr lang="en-US" sz="2800" dirty="0"/>
              <a:t>Resources like tutoring or extra practice materials can be directed where they are needed most.</a:t>
            </a:r>
            <a:endParaRPr lang="ar-EG" sz="2800" dirty="0"/>
          </a:p>
          <a:p>
            <a:pPr>
              <a:lnSpc>
                <a:spcPct val="150000"/>
              </a:lnSpc>
            </a:pPr>
            <a:r>
              <a:rPr lang="ar-EG" sz="2800" b="1" dirty="0"/>
              <a:t> </a:t>
            </a:r>
            <a:r>
              <a:rPr lang="en-US" sz="2800" b="1" dirty="0"/>
              <a:t>the instructor</a:t>
            </a:r>
            <a:r>
              <a:rPr lang="ar-EG" sz="2800" b="1" dirty="0"/>
              <a:t>:</a:t>
            </a:r>
            <a:r>
              <a:rPr lang="en-US" sz="2800" b="1" dirty="0"/>
              <a:t> </a:t>
            </a:r>
            <a:r>
              <a:rPr lang="en-US" sz="2800" dirty="0"/>
              <a:t>can see who are the students who didn't enter the Quiz in the different groups </a:t>
            </a:r>
            <a:r>
              <a:rPr lang="ar-EG" sz="2800" dirty="0"/>
              <a:t>.</a:t>
            </a:r>
            <a:endParaRPr lang="en-US" sz="2800" dirty="0"/>
          </a:p>
        </p:txBody>
      </p:sp>
      <p:pic>
        <p:nvPicPr>
          <p:cNvPr id="5" name="Picture 4" descr="A cartoon of a person standing next to a clipboard with a pen&#10;&#10;Description automatically generated">
            <a:extLst>
              <a:ext uri="{FF2B5EF4-FFF2-40B4-BE49-F238E27FC236}">
                <a16:creationId xmlns:a16="http://schemas.microsoft.com/office/drawing/2014/main" id="{240CC260-3377-1D91-9E2A-A7C6421DB1D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9528" b="81512" l="10000" r="90000"/>
                    </a14:imgEffect>
                  </a14:imgLayer>
                </a14:imgProps>
              </a:ext>
              <a:ext uri="{28A0092B-C50C-407E-A947-70E740481C1C}">
                <a14:useLocalDpi xmlns:a14="http://schemas.microsoft.com/office/drawing/2010/main" val="0"/>
              </a:ext>
            </a:extLst>
          </a:blip>
          <a:srcRect t="11780" b="10741"/>
          <a:stretch/>
        </p:blipFill>
        <p:spPr>
          <a:xfrm>
            <a:off x="15468600" y="-190500"/>
            <a:ext cx="3039614" cy="2483947"/>
          </a:xfrm>
          <a:prstGeom prst="rect">
            <a:avLst/>
          </a:prstGeom>
        </p:spPr>
      </p:pic>
    </p:spTree>
    <p:extLst>
      <p:ext uri="{BB962C8B-B14F-4D97-AF65-F5344CB8AC3E}">
        <p14:creationId xmlns:p14="http://schemas.microsoft.com/office/powerpoint/2010/main" val="360485833"/>
      </p:ext>
    </p:extLst>
  </p:cSld>
  <p:clrMapOvr>
    <a:masterClrMapping/>
  </p:clrMapOvr>
  <mc:AlternateContent xmlns:mc="http://schemas.openxmlformats.org/markup-compatibility/2006" xmlns:p14="http://schemas.microsoft.com/office/powerpoint/2010/main">
    <mc:Choice Requires="p14">
      <p:transition spd="med" p14:dur="700" advTm="150131">
        <p:fade/>
      </p:transition>
    </mc:Choice>
    <mc:Fallback xmlns="">
      <p:transition spd="med" advTm="150131">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5">
            <a:extLst>
              <a:ext uri="{FF2B5EF4-FFF2-40B4-BE49-F238E27FC236}">
                <a16:creationId xmlns:a16="http://schemas.microsoft.com/office/drawing/2014/main" id="{9D3CA0AC-10FB-4259-8527-35026CE81F71}"/>
              </a:ext>
            </a:extLst>
          </p:cNvPr>
          <p:cNvSpPr txBox="1"/>
          <p:nvPr/>
        </p:nvSpPr>
        <p:spPr>
          <a:xfrm>
            <a:off x="-255508" y="112952"/>
            <a:ext cx="16216412" cy="1098801"/>
          </a:xfrm>
          <a:prstGeom prst="rect">
            <a:avLst/>
          </a:prstGeom>
        </p:spPr>
        <p:txBody>
          <a:bodyPr lIns="0" tIns="0" rIns="0" bIns="0" rtlCol="0" anchor="t">
            <a:spAutoFit/>
          </a:bodyPr>
          <a:lstStyle/>
          <a:p>
            <a:pPr algn="ctr">
              <a:lnSpc>
                <a:spcPts val="8342"/>
              </a:lnSpc>
              <a:spcBef>
                <a:spcPct val="0"/>
              </a:spcBef>
            </a:pPr>
            <a:r>
              <a:rPr lang="en-US" sz="8099" u="sng" dirty="0">
                <a:solidFill>
                  <a:srgbClr val="000000"/>
                </a:solidFill>
                <a:latin typeface="DM Sans Bold"/>
              </a:rPr>
              <a:t>07:Future Work had been done</a:t>
            </a:r>
          </a:p>
        </p:txBody>
      </p:sp>
      <p:sp>
        <p:nvSpPr>
          <p:cNvPr id="3" name="TextBox 2">
            <a:extLst>
              <a:ext uri="{FF2B5EF4-FFF2-40B4-BE49-F238E27FC236}">
                <a16:creationId xmlns:a16="http://schemas.microsoft.com/office/drawing/2014/main" id="{D7F16F0F-EB0A-4B97-99B3-5E4968A25D7B}"/>
              </a:ext>
            </a:extLst>
          </p:cNvPr>
          <p:cNvSpPr txBox="1"/>
          <p:nvPr/>
        </p:nvSpPr>
        <p:spPr>
          <a:xfrm>
            <a:off x="381000" y="1409700"/>
            <a:ext cx="3810000" cy="646331"/>
          </a:xfrm>
          <a:prstGeom prst="rect">
            <a:avLst/>
          </a:prstGeom>
          <a:noFill/>
        </p:spPr>
        <p:txBody>
          <a:bodyPr wrap="square">
            <a:spAutoFit/>
          </a:bodyPr>
          <a:lstStyle/>
          <a:p>
            <a:r>
              <a:rPr lang="en-US" sz="3600" u="sng" dirty="0">
                <a:solidFill>
                  <a:srgbClr val="000000"/>
                </a:solidFill>
                <a:latin typeface="DM Sans Bold"/>
              </a:rPr>
              <a:t>3-CHAT BOT.</a:t>
            </a:r>
            <a:endParaRPr lang="en-US" sz="3600" dirty="0"/>
          </a:p>
        </p:txBody>
      </p:sp>
      <p:pic>
        <p:nvPicPr>
          <p:cNvPr id="5" name="Picture 4">
            <a:extLst>
              <a:ext uri="{FF2B5EF4-FFF2-40B4-BE49-F238E27FC236}">
                <a16:creationId xmlns:a16="http://schemas.microsoft.com/office/drawing/2014/main" id="{C77A3452-CC8B-4764-8EB0-5B5D60BF9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1225" y="1104900"/>
            <a:ext cx="5181600" cy="7775899"/>
          </a:xfrm>
          <a:prstGeom prst="rect">
            <a:avLst/>
          </a:prstGeom>
        </p:spPr>
      </p:pic>
      <p:pic>
        <p:nvPicPr>
          <p:cNvPr id="2050" name="Picture 2" descr="Insurance In South Africa | XINIX">
            <a:extLst>
              <a:ext uri="{FF2B5EF4-FFF2-40B4-BE49-F238E27FC236}">
                <a16:creationId xmlns:a16="http://schemas.microsoft.com/office/drawing/2014/main" id="{A7DA71DB-E64C-493A-86CB-AFA15357DEC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4982825" y="691866"/>
            <a:ext cx="2924175" cy="2924175"/>
          </a:xfrm>
          <a:prstGeom prst="ellipse">
            <a:avLst/>
          </a:prstGeom>
          <a:ln w="63500" cap="rnd">
            <a:solidFill>
              <a:srgbClr val="7030A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57C44A0-08DA-C5A8-BBD5-38CFA1B1DDA6}"/>
              </a:ext>
            </a:extLst>
          </p:cNvPr>
          <p:cNvPicPr>
            <a:picLocks noChangeAspect="1"/>
          </p:cNvPicPr>
          <p:nvPr/>
        </p:nvPicPr>
        <p:blipFill>
          <a:blip r:embed="rId5"/>
          <a:stretch>
            <a:fillRect/>
          </a:stretch>
        </p:blipFill>
        <p:spPr>
          <a:xfrm>
            <a:off x="72334" y="6922669"/>
            <a:ext cx="3122235" cy="3200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92420478"/>
      </p:ext>
    </p:extLst>
  </p:cSld>
  <p:clrMapOvr>
    <a:masterClrMapping/>
  </p:clrMapOvr>
  <p:transition spd="slow" advTm="35729">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F16F0F-EB0A-4B97-99B3-5E4968A25D7B}"/>
              </a:ext>
            </a:extLst>
          </p:cNvPr>
          <p:cNvSpPr txBox="1"/>
          <p:nvPr/>
        </p:nvSpPr>
        <p:spPr>
          <a:xfrm>
            <a:off x="152400" y="110363"/>
            <a:ext cx="7924800" cy="765937"/>
          </a:xfrm>
          <a:prstGeom prst="rect">
            <a:avLst/>
          </a:prstGeom>
        </p:spPr>
        <p:txBody>
          <a:bodyPr vert="horz" lIns="91440" tIns="91440" rIns="91440" bIns="91440" rtlCol="0">
            <a:normAutofit/>
          </a:bodyPr>
          <a:lstStyle/>
          <a:p>
            <a:pPr defTabSz="914400">
              <a:lnSpc>
                <a:spcPct val="120000"/>
              </a:lnSpc>
              <a:spcBef>
                <a:spcPts val="1000"/>
              </a:spcBef>
              <a:buClr>
                <a:schemeClr val="accent1"/>
              </a:buClr>
              <a:buSzPct val="100000"/>
            </a:pPr>
            <a:r>
              <a:rPr lang="en-US" sz="2800" b="1" u="sng" cap="all" dirty="0"/>
              <a:t>4-Survey Form Of Quiz if have a problem.</a:t>
            </a:r>
            <a:endParaRPr lang="en-US" sz="2800" b="1" cap="all" dirty="0"/>
          </a:p>
        </p:txBody>
      </p:sp>
      <p:pic>
        <p:nvPicPr>
          <p:cNvPr id="11" name="Picture 10">
            <a:extLst>
              <a:ext uri="{FF2B5EF4-FFF2-40B4-BE49-F238E27FC236}">
                <a16:creationId xmlns:a16="http://schemas.microsoft.com/office/drawing/2014/main" id="{FFE51E55-631A-B33A-E4D6-466FB5806117}"/>
              </a:ext>
            </a:extLst>
          </p:cNvPr>
          <p:cNvPicPr>
            <a:picLocks noChangeAspect="1"/>
          </p:cNvPicPr>
          <p:nvPr/>
        </p:nvPicPr>
        <p:blipFill rotWithShape="1">
          <a:blip r:embed="rId2"/>
          <a:srcRect t="5517" r="68796" b="10000"/>
          <a:stretch/>
        </p:blipFill>
        <p:spPr>
          <a:xfrm>
            <a:off x="152400" y="723900"/>
            <a:ext cx="7239000" cy="9563100"/>
          </a:xfrm>
          <a:prstGeom prst="rect">
            <a:avLst/>
          </a:prstGeom>
        </p:spPr>
      </p:pic>
      <p:pic>
        <p:nvPicPr>
          <p:cNvPr id="7" name="Picture 6">
            <a:extLst>
              <a:ext uri="{FF2B5EF4-FFF2-40B4-BE49-F238E27FC236}">
                <a16:creationId xmlns:a16="http://schemas.microsoft.com/office/drawing/2014/main" id="{D0DC74C1-BDF4-8C1C-FBA9-E319C339F4CD}"/>
              </a:ext>
            </a:extLst>
          </p:cNvPr>
          <p:cNvPicPr>
            <a:picLocks noChangeAspect="1"/>
          </p:cNvPicPr>
          <p:nvPr/>
        </p:nvPicPr>
        <p:blipFill rotWithShape="1">
          <a:blip r:embed="rId3"/>
          <a:srcRect l="18264" r="20976" b="13148"/>
          <a:stretch/>
        </p:blipFill>
        <p:spPr>
          <a:xfrm>
            <a:off x="8077200" y="-42037"/>
            <a:ext cx="10210800" cy="10678886"/>
          </a:xfrm>
          <a:prstGeom prst="rect">
            <a:avLst/>
          </a:prstGeom>
        </p:spPr>
      </p:pic>
    </p:spTree>
    <p:extLst>
      <p:ext uri="{BB962C8B-B14F-4D97-AF65-F5344CB8AC3E}">
        <p14:creationId xmlns:p14="http://schemas.microsoft.com/office/powerpoint/2010/main" val="3695840099"/>
      </p:ext>
    </p:extLst>
  </p:cSld>
  <p:clrMapOvr>
    <a:masterClrMapping/>
  </p:clrMapOvr>
  <p:transition spd="slow" advTm="131735">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75815" y="-405993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txBody>
          <a:bodyPr/>
          <a:lstStyle/>
          <a:p>
            <a:endParaRPr lang="en-US"/>
          </a:p>
        </p:txBody>
      </p:sp>
      <p:sp>
        <p:nvSpPr>
          <p:cNvPr id="3" name="Freeform 3"/>
          <p:cNvSpPr/>
          <p:nvPr/>
        </p:nvSpPr>
        <p:spPr>
          <a:xfrm rot="-5282649">
            <a:off x="251622" y="1573483"/>
            <a:ext cx="4520813" cy="1542727"/>
          </a:xfrm>
          <a:custGeom>
            <a:avLst/>
            <a:gdLst/>
            <a:ahLst/>
            <a:cxnLst/>
            <a:rect l="l" t="t" r="r" b="b"/>
            <a:pathLst>
              <a:path w="4520813" h="1542727">
                <a:moveTo>
                  <a:pt x="0" y="0"/>
                </a:moveTo>
                <a:lnTo>
                  <a:pt x="4520813" y="0"/>
                </a:lnTo>
                <a:lnTo>
                  <a:pt x="4520813" y="1542727"/>
                </a:lnTo>
                <a:lnTo>
                  <a:pt x="0" y="154272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838200" y="714699"/>
            <a:ext cx="2761490" cy="3484056"/>
          </a:xfrm>
          <a:custGeom>
            <a:avLst/>
            <a:gdLst/>
            <a:ahLst/>
            <a:cxnLst/>
            <a:rect l="l" t="t" r="r" b="b"/>
            <a:pathLst>
              <a:path w="3695369" h="4163796">
                <a:moveTo>
                  <a:pt x="0" y="0"/>
                </a:moveTo>
                <a:lnTo>
                  <a:pt x="3695370" y="0"/>
                </a:lnTo>
                <a:lnTo>
                  <a:pt x="3695370" y="4163796"/>
                </a:lnTo>
                <a:lnTo>
                  <a:pt x="0" y="4163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3992644" y="1219200"/>
            <a:ext cx="13687217" cy="1177290"/>
          </a:xfrm>
          <a:prstGeom prst="rect">
            <a:avLst/>
          </a:prstGeom>
        </p:spPr>
        <p:txBody>
          <a:bodyPr lIns="0" tIns="0" rIns="0" bIns="0" rtlCol="0" anchor="t">
            <a:spAutoFit/>
          </a:bodyPr>
          <a:lstStyle/>
          <a:p>
            <a:pPr>
              <a:lnSpc>
                <a:spcPts val="8730"/>
              </a:lnSpc>
            </a:pPr>
            <a:r>
              <a:rPr lang="en-US" sz="9000" u="sng" dirty="0">
                <a:solidFill>
                  <a:srgbClr val="000000"/>
                </a:solidFill>
                <a:latin typeface="DM Sans Bold"/>
              </a:rPr>
              <a:t>02:Problem Statements:</a:t>
            </a:r>
          </a:p>
        </p:txBody>
      </p:sp>
      <p:sp>
        <p:nvSpPr>
          <p:cNvPr id="6" name="TextBox 6"/>
          <p:cNvSpPr txBox="1"/>
          <p:nvPr/>
        </p:nvSpPr>
        <p:spPr>
          <a:xfrm>
            <a:off x="696034" y="4843907"/>
            <a:ext cx="16018178" cy="942341"/>
          </a:xfrm>
          <a:prstGeom prst="rect">
            <a:avLst/>
          </a:prstGeom>
        </p:spPr>
        <p:txBody>
          <a:bodyPr lIns="0" tIns="0" rIns="0" bIns="0" rtlCol="0" anchor="t">
            <a:spAutoFit/>
          </a:bodyPr>
          <a:lstStyle/>
          <a:p>
            <a:pPr marL="457200" indent="-457200" algn="ctr">
              <a:lnSpc>
                <a:spcPts val="3605"/>
              </a:lnSpc>
              <a:spcBef>
                <a:spcPct val="0"/>
              </a:spcBef>
              <a:buFont typeface="Arial" panose="020B0604020202020204" pitchFamily="34" charset="0"/>
              <a:buChar char="•"/>
            </a:pPr>
            <a:r>
              <a:rPr lang="en-US" sz="3500" dirty="0">
                <a:solidFill>
                  <a:srgbClr val="000000"/>
                </a:solidFill>
                <a:latin typeface="DM Sans Bold"/>
              </a:rPr>
              <a:t>Online examination helps students is to offer a quick and easy way to appear for the exam Through internet.</a:t>
            </a:r>
          </a:p>
        </p:txBody>
      </p:sp>
      <p:sp>
        <p:nvSpPr>
          <p:cNvPr id="7" name="TextBox 7"/>
          <p:cNvSpPr txBox="1"/>
          <p:nvPr/>
        </p:nvSpPr>
        <p:spPr>
          <a:xfrm>
            <a:off x="1028700" y="6231023"/>
            <a:ext cx="16895932" cy="1399541"/>
          </a:xfrm>
          <a:prstGeom prst="rect">
            <a:avLst/>
          </a:prstGeom>
        </p:spPr>
        <p:txBody>
          <a:bodyPr lIns="0" tIns="0" rIns="0" bIns="0" rtlCol="0" anchor="t">
            <a:spAutoFit/>
          </a:bodyPr>
          <a:lstStyle/>
          <a:p>
            <a:pPr marL="457200" indent="-457200" algn="ctr">
              <a:lnSpc>
                <a:spcPts val="3605"/>
              </a:lnSpc>
              <a:spcBef>
                <a:spcPct val="0"/>
              </a:spcBef>
              <a:buFont typeface="Arial" panose="020B0604020202020204" pitchFamily="34" charset="0"/>
              <a:buChar char="•"/>
            </a:pPr>
            <a:r>
              <a:rPr lang="en-US" sz="3500" dirty="0">
                <a:solidFill>
                  <a:srgbClr val="1E1D20"/>
                </a:solidFill>
                <a:latin typeface="DM Sans Bold"/>
              </a:rPr>
              <a:t>Presently, if the instructor conduct any test, they have to check the answer sheets manually which is time consuming and the generation of results manually might result in errors.</a:t>
            </a:r>
          </a:p>
        </p:txBody>
      </p:sp>
      <p:sp>
        <p:nvSpPr>
          <p:cNvPr id="8" name="TextBox 8"/>
          <p:cNvSpPr txBox="1"/>
          <p:nvPr/>
        </p:nvSpPr>
        <p:spPr>
          <a:xfrm>
            <a:off x="693888" y="8075339"/>
            <a:ext cx="13179634" cy="498984"/>
          </a:xfrm>
          <a:prstGeom prst="rect">
            <a:avLst/>
          </a:prstGeom>
        </p:spPr>
        <p:txBody>
          <a:bodyPr lIns="0" tIns="0" rIns="0" bIns="0" rtlCol="0" anchor="t">
            <a:spAutoFit/>
          </a:bodyPr>
          <a:lstStyle/>
          <a:p>
            <a:pPr marL="571500" indent="-571500" algn="ctr">
              <a:lnSpc>
                <a:spcPts val="3811"/>
              </a:lnSpc>
              <a:spcBef>
                <a:spcPct val="0"/>
              </a:spcBef>
              <a:buFont typeface="Arial" panose="020B0604020202020204" pitchFamily="34" charset="0"/>
              <a:buChar char="•"/>
            </a:pPr>
            <a:r>
              <a:rPr lang="en-US" sz="3700" dirty="0">
                <a:solidFill>
                  <a:srgbClr val="000000"/>
                </a:solidFill>
                <a:latin typeface="DM Sans Bold"/>
              </a:rPr>
              <a:t>This  project provides time limit to finish the exam. </a:t>
            </a:r>
          </a:p>
        </p:txBody>
      </p:sp>
      <p:sp>
        <p:nvSpPr>
          <p:cNvPr id="9" name="TextBox 9"/>
          <p:cNvSpPr txBox="1"/>
          <p:nvPr/>
        </p:nvSpPr>
        <p:spPr>
          <a:xfrm>
            <a:off x="1343667" y="8914722"/>
            <a:ext cx="14722912" cy="1118896"/>
          </a:xfrm>
          <a:prstGeom prst="rect">
            <a:avLst/>
          </a:prstGeom>
        </p:spPr>
        <p:txBody>
          <a:bodyPr lIns="0" tIns="0" rIns="0" bIns="0" rtlCol="0" anchor="t">
            <a:spAutoFit/>
          </a:bodyPr>
          <a:lstStyle/>
          <a:p>
            <a:pPr marL="571500" indent="-571500" algn="ctr">
              <a:lnSpc>
                <a:spcPts val="4326"/>
              </a:lnSpc>
              <a:spcBef>
                <a:spcPct val="0"/>
              </a:spcBef>
              <a:buFont typeface="Arial" panose="020B0604020202020204" pitchFamily="34" charset="0"/>
              <a:buChar char="•"/>
            </a:pPr>
            <a:r>
              <a:rPr lang="en-US" sz="4200" dirty="0">
                <a:solidFill>
                  <a:srgbClr val="000000"/>
                </a:solidFill>
                <a:latin typeface="DM Sans Bold"/>
              </a:rPr>
              <a:t>The user can see their results after completing the exam by instructor.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F16F0F-EB0A-4B97-99B3-5E4968A25D7B}"/>
              </a:ext>
            </a:extLst>
          </p:cNvPr>
          <p:cNvSpPr txBox="1"/>
          <p:nvPr/>
        </p:nvSpPr>
        <p:spPr>
          <a:xfrm>
            <a:off x="152400" y="110363"/>
            <a:ext cx="7924800" cy="765937"/>
          </a:xfrm>
          <a:prstGeom prst="rect">
            <a:avLst/>
          </a:prstGeom>
        </p:spPr>
        <p:txBody>
          <a:bodyPr vert="horz" lIns="91440" tIns="91440" rIns="91440" bIns="91440" rtlCol="0">
            <a:normAutofit/>
          </a:bodyPr>
          <a:lstStyle/>
          <a:p>
            <a:pPr defTabSz="914400">
              <a:lnSpc>
                <a:spcPct val="120000"/>
              </a:lnSpc>
              <a:spcBef>
                <a:spcPts val="1000"/>
              </a:spcBef>
              <a:buClr>
                <a:schemeClr val="accent1"/>
              </a:buClr>
              <a:buSzPct val="100000"/>
            </a:pPr>
            <a:r>
              <a:rPr lang="en-US" sz="2800" b="1" u="sng" cap="all" dirty="0"/>
              <a:t>4-Survey Form Of Technical support.</a:t>
            </a:r>
            <a:endParaRPr lang="en-US" sz="2800" b="1" cap="all" dirty="0"/>
          </a:p>
        </p:txBody>
      </p:sp>
      <p:pic>
        <p:nvPicPr>
          <p:cNvPr id="4" name="Picture 3">
            <a:extLst>
              <a:ext uri="{FF2B5EF4-FFF2-40B4-BE49-F238E27FC236}">
                <a16:creationId xmlns:a16="http://schemas.microsoft.com/office/drawing/2014/main" id="{B05677AA-6EA5-9231-55E0-BD73548799A1}"/>
              </a:ext>
            </a:extLst>
          </p:cNvPr>
          <p:cNvPicPr>
            <a:picLocks noChangeAspect="1"/>
          </p:cNvPicPr>
          <p:nvPr/>
        </p:nvPicPr>
        <p:blipFill>
          <a:blip r:embed="rId2"/>
          <a:stretch>
            <a:fillRect/>
          </a:stretch>
        </p:blipFill>
        <p:spPr>
          <a:xfrm>
            <a:off x="-291018" y="843566"/>
            <a:ext cx="6488976" cy="9410700"/>
          </a:xfrm>
          <a:prstGeom prst="rect">
            <a:avLst/>
          </a:prstGeom>
        </p:spPr>
      </p:pic>
      <p:pic>
        <p:nvPicPr>
          <p:cNvPr id="7" name="Picture 6">
            <a:extLst>
              <a:ext uri="{FF2B5EF4-FFF2-40B4-BE49-F238E27FC236}">
                <a16:creationId xmlns:a16="http://schemas.microsoft.com/office/drawing/2014/main" id="{E203D656-96DD-B27A-8D22-A7E853C700B1}"/>
              </a:ext>
            </a:extLst>
          </p:cNvPr>
          <p:cNvPicPr>
            <a:picLocks noChangeAspect="1"/>
          </p:cNvPicPr>
          <p:nvPr/>
        </p:nvPicPr>
        <p:blipFill>
          <a:blip r:embed="rId3"/>
          <a:stretch>
            <a:fillRect/>
          </a:stretch>
        </p:blipFill>
        <p:spPr>
          <a:xfrm>
            <a:off x="6172200" y="6134099"/>
            <a:ext cx="12039600" cy="4042537"/>
          </a:xfrm>
          <a:prstGeom prst="rect">
            <a:avLst/>
          </a:prstGeom>
        </p:spPr>
      </p:pic>
      <p:pic>
        <p:nvPicPr>
          <p:cNvPr id="12" name="Picture 11">
            <a:extLst>
              <a:ext uri="{FF2B5EF4-FFF2-40B4-BE49-F238E27FC236}">
                <a16:creationId xmlns:a16="http://schemas.microsoft.com/office/drawing/2014/main" id="{CD629352-8A27-59B7-E961-FC6E37BCD1BF}"/>
              </a:ext>
            </a:extLst>
          </p:cNvPr>
          <p:cNvPicPr>
            <a:picLocks noChangeAspect="1"/>
          </p:cNvPicPr>
          <p:nvPr/>
        </p:nvPicPr>
        <p:blipFill>
          <a:blip r:embed="rId4"/>
          <a:stretch>
            <a:fillRect/>
          </a:stretch>
        </p:blipFill>
        <p:spPr>
          <a:xfrm>
            <a:off x="6172200" y="876300"/>
            <a:ext cx="12115800" cy="5486400"/>
          </a:xfrm>
          <a:prstGeom prst="rect">
            <a:avLst/>
          </a:prstGeom>
        </p:spPr>
      </p:pic>
    </p:spTree>
    <p:extLst>
      <p:ext uri="{BB962C8B-B14F-4D97-AF65-F5344CB8AC3E}">
        <p14:creationId xmlns:p14="http://schemas.microsoft.com/office/powerpoint/2010/main" val="3824357652"/>
      </p:ext>
    </p:extLst>
  </p:cSld>
  <p:clrMapOvr>
    <a:masterClrMapping/>
  </p:clrMapOvr>
  <p:transition spd="slow" advTm="33743">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F16F0F-EB0A-4B97-99B3-5E4968A25D7B}"/>
              </a:ext>
            </a:extLst>
          </p:cNvPr>
          <p:cNvSpPr txBox="1"/>
          <p:nvPr/>
        </p:nvSpPr>
        <p:spPr>
          <a:xfrm>
            <a:off x="152400" y="110363"/>
            <a:ext cx="7924800" cy="765937"/>
          </a:xfrm>
          <a:prstGeom prst="rect">
            <a:avLst/>
          </a:prstGeom>
        </p:spPr>
        <p:txBody>
          <a:bodyPr vert="horz" lIns="91440" tIns="91440" rIns="91440" bIns="91440" rtlCol="0">
            <a:normAutofit/>
          </a:bodyPr>
          <a:lstStyle/>
          <a:p>
            <a:pPr defTabSz="914400">
              <a:lnSpc>
                <a:spcPct val="120000"/>
              </a:lnSpc>
              <a:spcBef>
                <a:spcPts val="1000"/>
              </a:spcBef>
              <a:buClr>
                <a:schemeClr val="accent1"/>
              </a:buClr>
              <a:buSzPct val="100000"/>
            </a:pPr>
            <a:r>
              <a:rPr lang="en-US" sz="2800" u="sng" dirty="0">
                <a:solidFill>
                  <a:srgbClr val="000000"/>
                </a:solidFill>
                <a:latin typeface="DM Sans Bold"/>
              </a:rPr>
              <a:t>4-IT Level 4 Community Student Groups</a:t>
            </a:r>
            <a:endParaRPr lang="en-US" sz="2800" b="1" u="sng" cap="all" dirty="0"/>
          </a:p>
        </p:txBody>
      </p:sp>
      <p:pic>
        <p:nvPicPr>
          <p:cNvPr id="5" name="Picture 4">
            <a:extLst>
              <a:ext uri="{FF2B5EF4-FFF2-40B4-BE49-F238E27FC236}">
                <a16:creationId xmlns:a16="http://schemas.microsoft.com/office/drawing/2014/main" id="{0E85611D-F851-7ADF-C21B-11E04D7E5057}"/>
              </a:ext>
            </a:extLst>
          </p:cNvPr>
          <p:cNvPicPr>
            <a:picLocks noChangeAspect="1"/>
          </p:cNvPicPr>
          <p:nvPr/>
        </p:nvPicPr>
        <p:blipFill>
          <a:blip r:embed="rId2"/>
          <a:stretch>
            <a:fillRect/>
          </a:stretch>
        </p:blipFill>
        <p:spPr>
          <a:xfrm>
            <a:off x="120203" y="1032995"/>
            <a:ext cx="5115639" cy="6697010"/>
          </a:xfrm>
          <a:prstGeom prst="rect">
            <a:avLst/>
          </a:prstGeom>
        </p:spPr>
      </p:pic>
      <p:pic>
        <p:nvPicPr>
          <p:cNvPr id="8" name="Picture 7">
            <a:extLst>
              <a:ext uri="{FF2B5EF4-FFF2-40B4-BE49-F238E27FC236}">
                <a16:creationId xmlns:a16="http://schemas.microsoft.com/office/drawing/2014/main" id="{46760798-ECB6-910E-1C8D-DF82F58E76D0}"/>
              </a:ext>
            </a:extLst>
          </p:cNvPr>
          <p:cNvPicPr>
            <a:picLocks noChangeAspect="1"/>
          </p:cNvPicPr>
          <p:nvPr/>
        </p:nvPicPr>
        <p:blipFill>
          <a:blip r:embed="rId3"/>
          <a:stretch>
            <a:fillRect/>
          </a:stretch>
        </p:blipFill>
        <p:spPr>
          <a:xfrm>
            <a:off x="6037740" y="784077"/>
            <a:ext cx="4505954" cy="5077534"/>
          </a:xfrm>
          <a:prstGeom prst="rect">
            <a:avLst/>
          </a:prstGeom>
        </p:spPr>
      </p:pic>
      <p:pic>
        <p:nvPicPr>
          <p:cNvPr id="10" name="Picture 9">
            <a:extLst>
              <a:ext uri="{FF2B5EF4-FFF2-40B4-BE49-F238E27FC236}">
                <a16:creationId xmlns:a16="http://schemas.microsoft.com/office/drawing/2014/main" id="{09097EC4-9729-2378-F7A3-549C0BB88BFB}"/>
              </a:ext>
            </a:extLst>
          </p:cNvPr>
          <p:cNvPicPr>
            <a:picLocks noChangeAspect="1"/>
          </p:cNvPicPr>
          <p:nvPr/>
        </p:nvPicPr>
        <p:blipFill>
          <a:blip r:embed="rId4"/>
          <a:stretch>
            <a:fillRect/>
          </a:stretch>
        </p:blipFill>
        <p:spPr>
          <a:xfrm>
            <a:off x="9911123" y="4403875"/>
            <a:ext cx="8355412" cy="2915472"/>
          </a:xfrm>
          <a:prstGeom prst="rect">
            <a:avLst/>
          </a:prstGeom>
        </p:spPr>
      </p:pic>
      <p:pic>
        <p:nvPicPr>
          <p:cNvPr id="13" name="Picture 12">
            <a:extLst>
              <a:ext uri="{FF2B5EF4-FFF2-40B4-BE49-F238E27FC236}">
                <a16:creationId xmlns:a16="http://schemas.microsoft.com/office/drawing/2014/main" id="{B4B346B6-26E0-8078-ACA1-600B78C3F29B}"/>
              </a:ext>
            </a:extLst>
          </p:cNvPr>
          <p:cNvPicPr>
            <a:picLocks noChangeAspect="1"/>
          </p:cNvPicPr>
          <p:nvPr/>
        </p:nvPicPr>
        <p:blipFill rotWithShape="1">
          <a:blip r:embed="rId5"/>
          <a:srcRect b="20634"/>
          <a:stretch/>
        </p:blipFill>
        <p:spPr>
          <a:xfrm>
            <a:off x="3657600" y="6819900"/>
            <a:ext cx="12877800" cy="3192540"/>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6A35B53-2A9B-CCD0-3C31-56397520EEB0}"/>
                  </a:ext>
                </a:extLst>
              </p14:cNvPr>
              <p14:cNvContentPartPr/>
              <p14:nvPr/>
            </p14:nvContentPartPr>
            <p14:xfrm>
              <a:off x="15910012" y="5318011"/>
              <a:ext cx="1360800" cy="543600"/>
            </p14:xfrm>
          </p:contentPart>
        </mc:Choice>
        <mc:Fallback xmlns="">
          <p:pic>
            <p:nvPicPr>
              <p:cNvPr id="15" name="Ink 14">
                <a:extLst>
                  <a:ext uri="{FF2B5EF4-FFF2-40B4-BE49-F238E27FC236}">
                    <a16:creationId xmlns:a16="http://schemas.microsoft.com/office/drawing/2014/main" id="{66A35B53-2A9B-CCD0-3C31-56397520EEB0}"/>
                  </a:ext>
                </a:extLst>
              </p:cNvPr>
              <p:cNvPicPr/>
              <p:nvPr/>
            </p:nvPicPr>
            <p:blipFill>
              <a:blip r:embed="rId9"/>
              <a:stretch>
                <a:fillRect/>
              </a:stretch>
            </p:blipFill>
            <p:spPr>
              <a:xfrm>
                <a:off x="15903892" y="5311891"/>
                <a:ext cx="137304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D4D503BF-B024-8BD7-DA6F-7D4B408E7934}"/>
                  </a:ext>
                </a:extLst>
              </p14:cNvPr>
              <p14:cNvContentPartPr/>
              <p14:nvPr/>
            </p14:nvContentPartPr>
            <p14:xfrm>
              <a:off x="3726000" y="9656700"/>
              <a:ext cx="4623480" cy="91080"/>
            </p14:xfrm>
          </p:contentPart>
        </mc:Choice>
        <mc:Fallback xmlns="">
          <p:pic>
            <p:nvPicPr>
              <p:cNvPr id="17" name="Ink 16">
                <a:extLst>
                  <a:ext uri="{FF2B5EF4-FFF2-40B4-BE49-F238E27FC236}">
                    <a16:creationId xmlns:a16="http://schemas.microsoft.com/office/drawing/2014/main" id="{D4D503BF-B024-8BD7-DA6F-7D4B408E7934}"/>
                  </a:ext>
                </a:extLst>
              </p:cNvPr>
              <p:cNvPicPr/>
              <p:nvPr/>
            </p:nvPicPr>
            <p:blipFill>
              <a:blip r:embed="rId11"/>
              <a:stretch>
                <a:fillRect/>
              </a:stretch>
            </p:blipFill>
            <p:spPr>
              <a:xfrm>
                <a:off x="3672000" y="9549060"/>
                <a:ext cx="4731120" cy="306720"/>
              </a:xfrm>
              <a:prstGeom prst="rect">
                <a:avLst/>
              </a:prstGeom>
            </p:spPr>
          </p:pic>
        </mc:Fallback>
      </mc:AlternateContent>
    </p:spTree>
    <p:extLst>
      <p:ext uri="{BB962C8B-B14F-4D97-AF65-F5344CB8AC3E}">
        <p14:creationId xmlns:p14="http://schemas.microsoft.com/office/powerpoint/2010/main" val="850412722"/>
      </p:ext>
    </p:extLst>
  </p:cSld>
  <p:clrMapOvr>
    <a:masterClrMapping/>
  </p:clrMapOvr>
  <p:transition spd="slow" advTm="66370">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39" name="Picture 138">
            <a:extLst>
              <a:ext uri="{FF2B5EF4-FFF2-40B4-BE49-F238E27FC236}">
                <a16:creationId xmlns:a16="http://schemas.microsoft.com/office/drawing/2014/main" id="{CB1DE69F-569C-4A49-8E50-4093C135AE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9179004"/>
            <a:ext cx="18288000" cy="1114425"/>
          </a:xfrm>
          <a:prstGeom prst="rect">
            <a:avLst/>
          </a:prstGeom>
        </p:spPr>
      </p:pic>
      <p:sp>
        <p:nvSpPr>
          <p:cNvPr id="140" name="Rectangle 139">
            <a:extLst>
              <a:ext uri="{FF2B5EF4-FFF2-40B4-BE49-F238E27FC236}">
                <a16:creationId xmlns:a16="http://schemas.microsoft.com/office/drawing/2014/main" id="{50B488F5-9CE4-4346-B22F-600286ED4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03153"/>
            <a:ext cx="18288000" cy="8470536"/>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1" name="Straight Connector 140">
            <a:extLst>
              <a:ext uri="{FF2B5EF4-FFF2-40B4-BE49-F238E27FC236}">
                <a16:creationId xmlns:a16="http://schemas.microsoft.com/office/drawing/2014/main" id="{5F76596F-57DF-4A0C-96D9-046DC3B30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181903"/>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42" name="Picture 141">
            <a:extLst>
              <a:ext uri="{FF2B5EF4-FFF2-40B4-BE49-F238E27FC236}">
                <a16:creationId xmlns:a16="http://schemas.microsoft.com/office/drawing/2014/main" id="{38DB3A91-B9E8-4451-ACED-026398635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688190" y="965196"/>
            <a:ext cx="14415516" cy="233172"/>
          </a:xfrm>
          <a:prstGeom prst="rect">
            <a:avLst/>
          </a:prstGeom>
          <a:noFill/>
          <a:ln>
            <a:noFill/>
          </a:ln>
        </p:spPr>
      </p:pic>
      <p:sp useBgFill="1">
        <p:nvSpPr>
          <p:cNvPr id="143" name="Rectangle 142">
            <a:extLst>
              <a:ext uri="{FF2B5EF4-FFF2-40B4-BE49-F238E27FC236}">
                <a16:creationId xmlns:a16="http://schemas.microsoft.com/office/drawing/2014/main" id="{7FEE97DD-2CB6-41D4-9F34-E64E3274D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9A305388-3EDD-428F-9929-76B2B25B5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03153"/>
            <a:ext cx="18288000" cy="8470536"/>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7F16F0F-EB0A-4B97-99B3-5E4968A25D7B}"/>
              </a:ext>
            </a:extLst>
          </p:cNvPr>
          <p:cNvSpPr txBox="1"/>
          <p:nvPr/>
        </p:nvSpPr>
        <p:spPr>
          <a:xfrm>
            <a:off x="9869473" y="1435828"/>
            <a:ext cx="6730487" cy="1573853"/>
          </a:xfrm>
          <a:prstGeom prst="rect">
            <a:avLst/>
          </a:prstGeom>
        </p:spPr>
        <p:txBody>
          <a:bodyPr vert="horz" lIns="91440" tIns="45720" rIns="91440" bIns="45720" rtlCol="0" anchor="t">
            <a:normAutofit fontScale="92500"/>
          </a:bodyPr>
          <a:lstStyle/>
          <a:p>
            <a:pPr defTabSz="914400">
              <a:lnSpc>
                <a:spcPct val="90000"/>
              </a:lnSpc>
              <a:spcBef>
                <a:spcPct val="0"/>
              </a:spcBef>
              <a:spcAft>
                <a:spcPts val="600"/>
              </a:spcAft>
              <a:buClr>
                <a:schemeClr val="accent1"/>
              </a:buClr>
              <a:buSzPct val="100000"/>
            </a:pPr>
            <a:r>
              <a:rPr lang="en-US" sz="3600" u="sng" dirty="0">
                <a:latin typeface="+mj-lt"/>
                <a:ea typeface="+mj-ea"/>
                <a:cs typeface="+mj-cs"/>
              </a:rPr>
              <a:t>4-What is the need to be more  Competitive the best Smart It Exit Exam Portal in future  .</a:t>
            </a:r>
            <a:endParaRPr lang="en-US" sz="3600" dirty="0">
              <a:latin typeface="+mj-lt"/>
              <a:ea typeface="+mj-ea"/>
              <a:cs typeface="+mj-cs"/>
            </a:endParaRPr>
          </a:p>
        </p:txBody>
      </p:sp>
      <p:pic>
        <p:nvPicPr>
          <p:cNvPr id="145" name="Picture 144">
            <a:extLst>
              <a:ext uri="{FF2B5EF4-FFF2-40B4-BE49-F238E27FC236}">
                <a16:creationId xmlns:a16="http://schemas.microsoft.com/office/drawing/2014/main" id="{E3FFB7F1-B6BA-4C8E-8057-6D4A18A85C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6" t="474" r="60419" b="36564"/>
          <a:stretch/>
        </p:blipFill>
        <p:spPr>
          <a:xfrm>
            <a:off x="9869470" y="965196"/>
            <a:ext cx="6789420" cy="233172"/>
          </a:xfrm>
          <a:prstGeom prst="rect">
            <a:avLst/>
          </a:prstGeom>
          <a:noFill/>
          <a:ln>
            <a:noFill/>
          </a:ln>
        </p:spPr>
      </p:pic>
      <p:pic>
        <p:nvPicPr>
          <p:cNvPr id="6" name="Picture 5">
            <a:extLst>
              <a:ext uri="{FF2B5EF4-FFF2-40B4-BE49-F238E27FC236}">
                <a16:creationId xmlns:a16="http://schemas.microsoft.com/office/drawing/2014/main" id="{4D02CEC5-EB86-4023-8BC7-BB30B2B2BB29}"/>
              </a:ext>
            </a:extLst>
          </p:cNvPr>
          <p:cNvPicPr>
            <a:picLocks noChangeAspect="1"/>
          </p:cNvPicPr>
          <p:nvPr/>
        </p:nvPicPr>
        <p:blipFill>
          <a:blip r:embed="rId4"/>
          <a:stretch>
            <a:fillRect/>
          </a:stretch>
        </p:blipFill>
        <p:spPr>
          <a:xfrm>
            <a:off x="0" y="1"/>
            <a:ext cx="4495800" cy="4315968"/>
          </a:xfrm>
          <a:prstGeom prst="rect">
            <a:avLst/>
          </a:prstGeom>
        </p:spPr>
      </p:pic>
      <p:sp>
        <p:nvSpPr>
          <p:cNvPr id="2" name="TextBox 1">
            <a:extLst>
              <a:ext uri="{FF2B5EF4-FFF2-40B4-BE49-F238E27FC236}">
                <a16:creationId xmlns:a16="http://schemas.microsoft.com/office/drawing/2014/main" id="{4C9F4C07-B5A7-044B-160B-425E2FA6CE91}"/>
              </a:ext>
            </a:extLst>
          </p:cNvPr>
          <p:cNvSpPr txBox="1"/>
          <p:nvPr/>
        </p:nvSpPr>
        <p:spPr>
          <a:xfrm>
            <a:off x="9869472" y="3247140"/>
            <a:ext cx="8189928" cy="5706359"/>
          </a:xfrm>
          <a:prstGeom prst="rect">
            <a:avLst/>
          </a:prstGeom>
        </p:spPr>
        <p:txBody>
          <a:bodyPr vert="horz" lIns="91440" tIns="45720" rIns="91440" bIns="45720" rtlCol="0" anchor="t">
            <a:normAutofit fontScale="70000" lnSpcReduction="20000"/>
          </a:bodyPr>
          <a:lstStyle/>
          <a:p>
            <a:pPr indent="-228600" defTabSz="914400">
              <a:lnSpc>
                <a:spcPct val="160000"/>
              </a:lnSpc>
              <a:spcAft>
                <a:spcPts val="600"/>
              </a:spcAft>
              <a:buClr>
                <a:schemeClr val="accent1"/>
              </a:buClr>
              <a:buSzPct val="100000"/>
              <a:buFont typeface="Arial" panose="020B0604020202020204" pitchFamily="34" charset="0"/>
              <a:buChar char="•"/>
            </a:pPr>
            <a:r>
              <a:rPr lang="en-US" sz="3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add AI  plays a vital role :</a:t>
            </a:r>
            <a:br>
              <a:rPr lang="en-US" sz="2400" b="1" dirty="0"/>
            </a:br>
            <a:br>
              <a:rPr lang="en-US" sz="2400" b="1" dirty="0"/>
            </a:br>
            <a:r>
              <a:rPr lang="en-US" sz="3400" b="1" dirty="0"/>
              <a:t>Resource Suggestions: </a:t>
            </a:r>
            <a:r>
              <a:rPr lang="en-US" sz="3400" dirty="0"/>
              <a:t>When students get bad results, AI can suggest videos, articles, and exercises to help them improve on their weak points.</a:t>
            </a:r>
          </a:p>
          <a:p>
            <a:pPr indent="-228600" defTabSz="914400">
              <a:lnSpc>
                <a:spcPct val="160000"/>
              </a:lnSpc>
              <a:spcAft>
                <a:spcPts val="600"/>
              </a:spcAft>
              <a:buClr>
                <a:schemeClr val="accent1"/>
              </a:buClr>
              <a:buSzPct val="100000"/>
              <a:buFont typeface="Arial" panose="020B0604020202020204" pitchFamily="34" charset="0"/>
              <a:buChar char="•"/>
            </a:pPr>
            <a:r>
              <a:rPr lang="en-US" sz="3400" b="1" dirty="0"/>
              <a:t>Virtual Labs: </a:t>
            </a:r>
            <a:r>
              <a:rPr lang="en-US" sz="3400" dirty="0"/>
              <a:t>Provide online labs where students can practice real-world skills in a safe environment.</a:t>
            </a:r>
          </a:p>
          <a:p>
            <a:pPr indent="-228600" defTabSz="914400">
              <a:lnSpc>
                <a:spcPct val="160000"/>
              </a:lnSpc>
              <a:spcAft>
                <a:spcPts val="600"/>
              </a:spcAft>
              <a:buClr>
                <a:schemeClr val="accent1"/>
              </a:buClr>
              <a:buSzPct val="100000"/>
              <a:buFont typeface="Arial" panose="020B0604020202020204" pitchFamily="34" charset="0"/>
              <a:buChar char="•"/>
            </a:pPr>
            <a:r>
              <a:rPr lang="en-US" sz="3400" b="1" dirty="0"/>
              <a:t>Measuring the quality </a:t>
            </a:r>
            <a:r>
              <a:rPr lang="en-US" sz="3400" dirty="0"/>
              <a:t>of the educational program of the system </a:t>
            </a:r>
          </a:p>
          <a:p>
            <a:pPr defTabSz="914400">
              <a:lnSpc>
                <a:spcPct val="120000"/>
              </a:lnSpc>
              <a:spcAft>
                <a:spcPts val="600"/>
              </a:spcAft>
              <a:buClr>
                <a:schemeClr val="accent1"/>
              </a:buClr>
              <a:buSzPct val="100000"/>
            </a:pPr>
            <a:r>
              <a:rPr lang="en-US" sz="2400" dirty="0"/>
              <a:t> </a:t>
            </a:r>
          </a:p>
        </p:txBody>
      </p:sp>
      <p:pic>
        <p:nvPicPr>
          <p:cNvPr id="146" name="Picture 145">
            <a:extLst>
              <a:ext uri="{FF2B5EF4-FFF2-40B4-BE49-F238E27FC236}">
                <a16:creationId xmlns:a16="http://schemas.microsoft.com/office/drawing/2014/main" id="{C7060F49-53A3-4601-BA9A-617F15EAC8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9179004"/>
            <a:ext cx="18288000" cy="1114425"/>
          </a:xfrm>
          <a:prstGeom prst="rect">
            <a:avLst/>
          </a:prstGeom>
        </p:spPr>
      </p:pic>
      <p:cxnSp>
        <p:nvCxnSpPr>
          <p:cNvPr id="147" name="Straight Connector 146">
            <a:extLst>
              <a:ext uri="{FF2B5EF4-FFF2-40B4-BE49-F238E27FC236}">
                <a16:creationId xmlns:a16="http://schemas.microsoft.com/office/drawing/2014/main" id="{380122F5-DBF9-45E5-B46A-499C6E912C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181903"/>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38" name="Picture 137" descr="A robot and a person sitting at a desk&#10;&#10;Description automatically generated">
            <a:extLst>
              <a:ext uri="{FF2B5EF4-FFF2-40B4-BE49-F238E27FC236}">
                <a16:creationId xmlns:a16="http://schemas.microsoft.com/office/drawing/2014/main" id="{F63EE34D-3E6F-9629-97D8-889FD78257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7380" y="4718043"/>
            <a:ext cx="4494727" cy="4494727"/>
          </a:xfrm>
          <a:prstGeom prst="rect">
            <a:avLst/>
          </a:prstGeom>
        </p:spPr>
      </p:pic>
    </p:spTree>
    <p:extLst>
      <p:ext uri="{BB962C8B-B14F-4D97-AF65-F5344CB8AC3E}">
        <p14:creationId xmlns:p14="http://schemas.microsoft.com/office/powerpoint/2010/main" val="2208541018"/>
      </p:ext>
    </p:extLst>
  </p:cSld>
  <p:clrMapOvr>
    <a:masterClrMapping/>
  </p:clrMapOvr>
  <p:transition spd="slow" advTm="110746">
    <p:randomBar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5" name="Freeform 15"/>
          <p:cNvSpPr/>
          <p:nvPr/>
        </p:nvSpPr>
        <p:spPr>
          <a:xfrm>
            <a:off x="13250121" y="5393659"/>
            <a:ext cx="4526280" cy="4114800"/>
          </a:xfrm>
          <a:custGeom>
            <a:avLst/>
            <a:gdLst/>
            <a:ahLst/>
            <a:cxnLst/>
            <a:rect l="l" t="t" r="r" b="b"/>
            <a:pathLst>
              <a:path w="4526280" h="4114800">
                <a:moveTo>
                  <a:pt x="0" y="0"/>
                </a:moveTo>
                <a:lnTo>
                  <a:pt x="4526280" y="0"/>
                </a:lnTo>
                <a:lnTo>
                  <a:pt x="4526280" y="4114800"/>
                </a:lnTo>
                <a:lnTo>
                  <a:pt x="0" y="4114800"/>
                </a:lnTo>
                <a:lnTo>
                  <a:pt x="0" y="0"/>
                </a:lnTo>
                <a:close/>
              </a:path>
            </a:pathLst>
          </a:custGeom>
          <a:blipFill>
            <a:blip r:embed="rId23">
              <a:alphaModFix amt="14000"/>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6" name="TextBox 16"/>
          <p:cNvSpPr txBox="1"/>
          <p:nvPr/>
        </p:nvSpPr>
        <p:spPr>
          <a:xfrm>
            <a:off x="123444" y="1448728"/>
            <a:ext cx="17259300" cy="6289735"/>
          </a:xfrm>
          <a:prstGeom prst="rect">
            <a:avLst/>
          </a:prstGeom>
        </p:spPr>
        <p:txBody>
          <a:bodyPr lIns="0" tIns="0" rIns="0" bIns="0" rtlCol="0" anchor="t">
            <a:spAutoFit/>
          </a:bodyPr>
          <a:lstStyle/>
          <a:p>
            <a:pPr algn="ctr">
              <a:lnSpc>
                <a:spcPct val="150000"/>
              </a:lnSpc>
              <a:spcBef>
                <a:spcPct val="0"/>
              </a:spcBef>
            </a:pPr>
            <a:r>
              <a:rPr lang="en-US" sz="4000" dirty="0">
                <a:solidFill>
                  <a:srgbClr val="000000"/>
                </a:solidFill>
                <a:latin typeface="DM Sans Bold"/>
              </a:rPr>
              <a:t>I would like to thank all the students who participated in the work for this project, and Dr. Mohamed Ashour and Engineer </a:t>
            </a:r>
            <a:r>
              <a:rPr lang="en-US" sz="4000" dirty="0" err="1">
                <a:solidFill>
                  <a:srgbClr val="000000"/>
                </a:solidFill>
                <a:latin typeface="DM Sans Bold"/>
              </a:rPr>
              <a:t>Menna</a:t>
            </a:r>
            <a:r>
              <a:rPr lang="en-US" sz="4000" dirty="0">
                <a:solidFill>
                  <a:srgbClr val="000000"/>
                </a:solidFill>
                <a:latin typeface="DM Sans Bold"/>
              </a:rPr>
              <a:t> for their hard work and effort throughout the year. I also thank the distinguished doctors for hearing us and understanding the idea of the project. If you have any questions, me and all the team are ready to answer them. Thank you very much.</a:t>
            </a:r>
          </a:p>
          <a:p>
            <a:pPr algn="ctr">
              <a:lnSpc>
                <a:spcPts val="5665"/>
              </a:lnSpc>
              <a:spcBef>
                <a:spcPct val="0"/>
              </a:spcBef>
            </a:pPr>
            <a:endParaRPr lang="en-US" sz="5500" dirty="0">
              <a:solidFill>
                <a:srgbClr val="000000"/>
              </a:solidFill>
              <a:latin typeface="DM Sans Bold"/>
            </a:endParaRPr>
          </a:p>
        </p:txBody>
      </p:sp>
      <p:pic>
        <p:nvPicPr>
          <p:cNvPr id="20" name="Audio 19">
            <a:hlinkClick r:id="" action="ppaction://media"/>
            <a:extLst>
              <a:ext uri="{FF2B5EF4-FFF2-40B4-BE49-F238E27FC236}">
                <a16:creationId xmlns:a16="http://schemas.microsoft.com/office/drawing/2014/main" id="{C89B6546-1812-890C-5FF6-0CF0E8E4836E}"/>
              </a:ext>
            </a:extLst>
          </p:cNvPr>
          <p:cNvPicPr>
            <a:picLocks noChangeAspect="1"/>
          </p:cNvPicPr>
          <p:nvPr>
            <a:audioFile r:link="rId3"/>
            <p:extLst>
              <p:ext uri="{DAA4B4D4-6D71-4841-9C94-3DE7FCFB9230}">
                <p14:media xmlns:p14="http://schemas.microsoft.com/office/powerpoint/2010/main" r:embed="rId2"/>
              </p:ext>
            </p:extLst>
          </p:nvPr>
        </p:nvPicPr>
        <p:blipFill>
          <a:blip r:embed="rId25"/>
          <a:srcRect l="-203125" t="-203125" r="-203125" b="-203125"/>
          <a:stretch>
            <a:fillRect/>
          </a:stretch>
        </p:blipFill>
        <p:spPr>
          <a:xfrm>
            <a:off x="15078456" y="7077456"/>
            <a:ext cx="3086100" cy="3086100"/>
          </a:xfrm>
          <a:prstGeom prst="ellipse">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12914">
        <p15:prstTrans prst="origami"/>
      </p:transition>
    </mc:Choice>
    <mc:Fallback xmlns="">
      <p:transition spd="slow" advTm="129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0"/>
                </p:tgtEl>
              </p:cMediaNode>
            </p:audio>
          </p:childTnLst>
        </p:cTn>
      </p:par>
    </p:tnLst>
    <p:bldLst>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50000"/>
            </a:blip>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4" name="TextBox 14"/>
          <p:cNvSpPr txBox="1"/>
          <p:nvPr/>
        </p:nvSpPr>
        <p:spPr>
          <a:xfrm>
            <a:off x="4381118" y="828999"/>
            <a:ext cx="9054745" cy="4759485"/>
          </a:xfrm>
          <a:prstGeom prst="rect">
            <a:avLst/>
          </a:prstGeom>
        </p:spPr>
        <p:txBody>
          <a:bodyPr lIns="0" tIns="0" rIns="0" bIns="0" rtlCol="0" anchor="t">
            <a:spAutoFit/>
          </a:bodyPr>
          <a:lstStyle/>
          <a:p>
            <a:pPr algn="ctr">
              <a:lnSpc>
                <a:spcPts val="15866"/>
              </a:lnSpc>
            </a:pPr>
            <a:r>
              <a:rPr lang="en-US" sz="18888" spc="-1133" dirty="0">
                <a:solidFill>
                  <a:srgbClr val="0B4E7C"/>
                </a:solidFill>
                <a:latin typeface="Rustic Printed"/>
              </a:rPr>
              <a:t>THANK </a:t>
            </a:r>
          </a:p>
          <a:p>
            <a:pPr marL="0" lvl="0" indent="0" algn="ctr">
              <a:lnSpc>
                <a:spcPts val="15866"/>
              </a:lnSpc>
            </a:pPr>
            <a:r>
              <a:rPr lang="en-US" sz="18888" spc="-1133" dirty="0">
                <a:solidFill>
                  <a:srgbClr val="0B4E7C"/>
                </a:solidFill>
                <a:latin typeface="Rustic Printed"/>
              </a:rPr>
              <a:t>YOU</a:t>
            </a:r>
          </a:p>
        </p:txBody>
      </p:sp>
      <p:sp>
        <p:nvSpPr>
          <p:cNvPr id="15" name="Freeform 15"/>
          <p:cNvSpPr/>
          <p:nvPr/>
        </p:nvSpPr>
        <p:spPr>
          <a:xfrm rot="4142913">
            <a:off x="11641132" y="792067"/>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6" name="Freeform 16"/>
          <p:cNvSpPr/>
          <p:nvPr/>
        </p:nvSpPr>
        <p:spPr>
          <a:xfrm rot="-6823717">
            <a:off x="4938527" y="423077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7" name="Freeform 17"/>
          <p:cNvSpPr/>
          <p:nvPr/>
        </p:nvSpPr>
        <p:spPr>
          <a:xfrm flipH="1">
            <a:off x="4381118" y="833786"/>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8" name="Freeform 18"/>
          <p:cNvSpPr/>
          <p:nvPr/>
        </p:nvSpPr>
        <p:spPr>
          <a:xfrm>
            <a:off x="11886252" y="2965564"/>
            <a:ext cx="1140143" cy="1228640"/>
          </a:xfrm>
          <a:custGeom>
            <a:avLst/>
            <a:gdLst/>
            <a:ahLst/>
            <a:cxnLst/>
            <a:rect l="l" t="t" r="r" b="b"/>
            <a:pathLst>
              <a:path w="1140143" h="1228640">
                <a:moveTo>
                  <a:pt x="0" y="0"/>
                </a:moveTo>
                <a:lnTo>
                  <a:pt x="1140142" y="0"/>
                </a:lnTo>
                <a:lnTo>
                  <a:pt x="1140142" y="1228640"/>
                </a:lnTo>
                <a:lnTo>
                  <a:pt x="0" y="1228640"/>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9" name="Freeform 19"/>
          <p:cNvSpPr/>
          <p:nvPr/>
        </p:nvSpPr>
        <p:spPr>
          <a:xfrm>
            <a:off x="1112171" y="3916489"/>
            <a:ext cx="16230600" cy="6370510"/>
          </a:xfrm>
          <a:custGeom>
            <a:avLst/>
            <a:gdLst/>
            <a:ahLst/>
            <a:cxnLst/>
            <a:rect l="l" t="t" r="r" b="b"/>
            <a:pathLst>
              <a:path w="16230600" h="6370510">
                <a:moveTo>
                  <a:pt x="0" y="0"/>
                </a:moveTo>
                <a:lnTo>
                  <a:pt x="16230600" y="0"/>
                </a:lnTo>
                <a:lnTo>
                  <a:pt x="16230600" y="6370511"/>
                </a:lnTo>
                <a:lnTo>
                  <a:pt x="0" y="6370511"/>
                </a:lnTo>
                <a:lnTo>
                  <a:pt x="0" y="0"/>
                </a:lnTo>
                <a:close/>
              </a:path>
            </a:pathLst>
          </a:custGeom>
          <a:blipFill>
            <a:blip r:embed="rId31">
              <a:alphaModFix amt="15000"/>
            </a:blip>
            <a:stretch>
              <a:fillRect/>
            </a:stretch>
          </a:blipFill>
        </p:spPr>
        <p:txBody>
          <a:bodyPr/>
          <a:lstStyle/>
          <a:p>
            <a:endParaRPr lang="en-US"/>
          </a:p>
        </p:txBody>
      </p:sp>
      <p:pic>
        <p:nvPicPr>
          <p:cNvPr id="22" name="Audio 21">
            <a:hlinkClick r:id="" action="ppaction://media"/>
            <a:extLst>
              <a:ext uri="{FF2B5EF4-FFF2-40B4-BE49-F238E27FC236}">
                <a16:creationId xmlns:a16="http://schemas.microsoft.com/office/drawing/2014/main" id="{7731B11C-EBE3-0AB8-1889-72173E450AE4}"/>
              </a:ext>
            </a:extLst>
          </p:cNvPr>
          <p:cNvPicPr>
            <a:picLocks noChangeAspect="1"/>
          </p:cNvPicPr>
          <p:nvPr>
            <a:audioFile r:link="rId2"/>
            <p:extLst>
              <p:ext uri="{DAA4B4D4-6D71-4841-9C94-3DE7FCFB9230}">
                <p14:media xmlns:p14="http://schemas.microsoft.com/office/powerpoint/2010/main" r:embed="rId1"/>
              </p:ext>
            </p:extLst>
          </p:nvPr>
        </p:nvPicPr>
        <p:blipFill>
          <a:blip r:embed="rId32"/>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2333">
        <p15:prstTrans prst="curtains"/>
      </p:transition>
    </mc:Choice>
    <mc:Fallback xmlns="">
      <p:transition spd="slow" advTm="23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726929" y="-527344"/>
            <a:ext cx="4208573" cy="4247184"/>
          </a:xfrm>
          <a:custGeom>
            <a:avLst/>
            <a:gdLst/>
            <a:ahLst/>
            <a:cxnLst/>
            <a:rect l="l" t="t" r="r" b="b"/>
            <a:pathLst>
              <a:path w="4208573" h="4247184">
                <a:moveTo>
                  <a:pt x="0" y="0"/>
                </a:moveTo>
                <a:lnTo>
                  <a:pt x="4208573" y="0"/>
                </a:lnTo>
                <a:lnTo>
                  <a:pt x="4208573" y="4247185"/>
                </a:lnTo>
                <a:lnTo>
                  <a:pt x="0" y="424718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14338965" y="-722197"/>
            <a:ext cx="4631456" cy="5075569"/>
          </a:xfrm>
          <a:custGeom>
            <a:avLst/>
            <a:gdLst/>
            <a:ahLst/>
            <a:cxnLst/>
            <a:rect l="l" t="t" r="r" b="b"/>
            <a:pathLst>
              <a:path w="4631456" h="5075569">
                <a:moveTo>
                  <a:pt x="0" y="0"/>
                </a:moveTo>
                <a:lnTo>
                  <a:pt x="4631456" y="0"/>
                </a:lnTo>
                <a:lnTo>
                  <a:pt x="4631456" y="5075569"/>
                </a:lnTo>
                <a:lnTo>
                  <a:pt x="0" y="5075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 y="2540086"/>
            <a:ext cx="1047531" cy="1047531"/>
          </a:xfrm>
          <a:custGeom>
            <a:avLst/>
            <a:gdLst/>
            <a:ahLst/>
            <a:cxnLst/>
            <a:rect l="l" t="t" r="r" b="b"/>
            <a:pathLst>
              <a:path w="1047531" h="1047531">
                <a:moveTo>
                  <a:pt x="0" y="0"/>
                </a:moveTo>
                <a:lnTo>
                  <a:pt x="1047532" y="0"/>
                </a:lnTo>
                <a:lnTo>
                  <a:pt x="1047532" y="1047531"/>
                </a:lnTo>
                <a:lnTo>
                  <a:pt x="0" y="1047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655005" y="308416"/>
            <a:ext cx="13683960" cy="2036833"/>
          </a:xfrm>
          <a:prstGeom prst="rect">
            <a:avLst/>
          </a:prstGeom>
        </p:spPr>
        <p:txBody>
          <a:bodyPr lIns="0" tIns="0" rIns="0" bIns="0" rtlCol="0" anchor="t">
            <a:spAutoFit/>
          </a:bodyPr>
          <a:lstStyle/>
          <a:p>
            <a:pPr>
              <a:lnSpc>
                <a:spcPts val="7857"/>
              </a:lnSpc>
            </a:pPr>
            <a:r>
              <a:rPr lang="en-US" sz="8100" u="sng" dirty="0">
                <a:solidFill>
                  <a:srgbClr val="000000"/>
                </a:solidFill>
                <a:latin typeface="DM Sans Bold"/>
              </a:rPr>
              <a:t>03:Project Scope of Online Exam Portal:</a:t>
            </a:r>
          </a:p>
        </p:txBody>
      </p:sp>
      <p:sp>
        <p:nvSpPr>
          <p:cNvPr id="7" name="TextBox 7"/>
          <p:cNvSpPr txBox="1"/>
          <p:nvPr/>
        </p:nvSpPr>
        <p:spPr>
          <a:xfrm>
            <a:off x="296010" y="2856634"/>
            <a:ext cx="13356776" cy="1631409"/>
          </a:xfrm>
          <a:prstGeom prst="rect">
            <a:avLst/>
          </a:prstGeom>
        </p:spPr>
        <p:txBody>
          <a:bodyPr lIns="0" tIns="0" rIns="0" bIns="0" rtlCol="0" anchor="t">
            <a:spAutoFit/>
          </a:bodyPr>
          <a:lstStyle/>
          <a:p>
            <a:pPr algn="ctr">
              <a:lnSpc>
                <a:spcPts val="4223"/>
              </a:lnSpc>
              <a:spcBef>
                <a:spcPct val="0"/>
              </a:spcBef>
            </a:pPr>
            <a:r>
              <a:rPr lang="en-US" sz="4100" dirty="0">
                <a:solidFill>
                  <a:srgbClr val="000000"/>
                </a:solidFill>
                <a:latin typeface="DM Sans Bold"/>
              </a:rPr>
              <a:t> Online Examination system is designed for Educational Institutions (</a:t>
            </a:r>
            <a:r>
              <a:rPr lang="ar-EG" sz="4100" dirty="0">
                <a:solidFill>
                  <a:srgbClr val="000000"/>
                </a:solidFill>
                <a:latin typeface="DM Sans Bold"/>
              </a:rPr>
              <a:t> </a:t>
            </a:r>
            <a:r>
              <a:rPr lang="en-US" sz="4100" dirty="0">
                <a:solidFill>
                  <a:srgbClr val="000000"/>
                </a:solidFill>
                <a:latin typeface="DM Sans Bold"/>
              </a:rPr>
              <a:t>colleges, universities</a:t>
            </a:r>
            <a:r>
              <a:rPr lang="ar-EG" sz="4100" dirty="0">
                <a:solidFill>
                  <a:srgbClr val="000000"/>
                </a:solidFill>
                <a:latin typeface="DM Sans Bold"/>
              </a:rPr>
              <a:t> </a:t>
            </a:r>
            <a:r>
              <a:rPr lang="en-US" sz="4100">
                <a:solidFill>
                  <a:srgbClr val="000000"/>
                </a:solidFill>
                <a:latin typeface="DM Sans Bold"/>
              </a:rPr>
              <a:t> For IT Students Level 4 ).</a:t>
            </a:r>
            <a:endParaRPr lang="en-US" sz="4100" dirty="0">
              <a:solidFill>
                <a:srgbClr val="000000"/>
              </a:solidFill>
              <a:latin typeface="DM Sans Bold"/>
            </a:endParaRPr>
          </a:p>
        </p:txBody>
      </p:sp>
      <p:sp>
        <p:nvSpPr>
          <p:cNvPr id="8" name="TextBox 8"/>
          <p:cNvSpPr txBox="1"/>
          <p:nvPr/>
        </p:nvSpPr>
        <p:spPr>
          <a:xfrm>
            <a:off x="1449526" y="6443238"/>
            <a:ext cx="15407164" cy="520193"/>
          </a:xfrm>
          <a:prstGeom prst="rect">
            <a:avLst/>
          </a:prstGeom>
        </p:spPr>
        <p:txBody>
          <a:bodyPr lIns="0" tIns="0" rIns="0" bIns="0" rtlCol="0" anchor="t">
            <a:spAutoFit/>
          </a:bodyPr>
          <a:lstStyle/>
          <a:p>
            <a:pPr algn="ctr">
              <a:lnSpc>
                <a:spcPts val="3914"/>
              </a:lnSpc>
              <a:spcBef>
                <a:spcPct val="0"/>
              </a:spcBef>
            </a:pPr>
            <a:r>
              <a:rPr lang="en-US" sz="3800" dirty="0">
                <a:solidFill>
                  <a:srgbClr val="000000"/>
                </a:solidFill>
                <a:latin typeface="DM Sans Bold"/>
              </a:rPr>
              <a:t>It can be used anywhere any time as it is a web based application.</a:t>
            </a:r>
          </a:p>
        </p:txBody>
      </p:sp>
      <p:sp>
        <p:nvSpPr>
          <p:cNvPr id="9" name="Freeform 9"/>
          <p:cNvSpPr/>
          <p:nvPr/>
        </p:nvSpPr>
        <p:spPr>
          <a:xfrm>
            <a:off x="131239" y="7278500"/>
            <a:ext cx="1047531" cy="1047531"/>
          </a:xfrm>
          <a:custGeom>
            <a:avLst/>
            <a:gdLst/>
            <a:ahLst/>
            <a:cxnLst/>
            <a:rect l="l" t="t" r="r" b="b"/>
            <a:pathLst>
              <a:path w="1047531" h="1047531">
                <a:moveTo>
                  <a:pt x="0" y="0"/>
                </a:moveTo>
                <a:lnTo>
                  <a:pt x="1047532" y="0"/>
                </a:lnTo>
                <a:lnTo>
                  <a:pt x="1047532" y="1047531"/>
                </a:lnTo>
                <a:lnTo>
                  <a:pt x="0" y="1047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85706" y="6179568"/>
            <a:ext cx="1047531" cy="1047531"/>
          </a:xfrm>
          <a:custGeom>
            <a:avLst/>
            <a:gdLst/>
            <a:ahLst/>
            <a:cxnLst/>
            <a:rect l="l" t="t" r="r" b="b"/>
            <a:pathLst>
              <a:path w="1047531" h="1047531">
                <a:moveTo>
                  <a:pt x="0" y="0"/>
                </a:moveTo>
                <a:lnTo>
                  <a:pt x="1047532" y="0"/>
                </a:lnTo>
                <a:lnTo>
                  <a:pt x="1047532" y="1047531"/>
                </a:lnTo>
                <a:lnTo>
                  <a:pt x="0" y="1047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296011" y="7540639"/>
            <a:ext cx="17695978" cy="1150113"/>
          </a:xfrm>
          <a:prstGeom prst="rect">
            <a:avLst/>
          </a:prstGeom>
        </p:spPr>
        <p:txBody>
          <a:bodyPr lIns="0" tIns="0" rIns="0" bIns="0" rtlCol="0" anchor="t">
            <a:spAutoFit/>
          </a:bodyPr>
          <a:lstStyle/>
          <a:p>
            <a:pPr algn="ctr">
              <a:lnSpc>
                <a:spcPts val="4429"/>
              </a:lnSpc>
              <a:spcBef>
                <a:spcPct val="0"/>
              </a:spcBef>
            </a:pPr>
            <a:r>
              <a:rPr lang="en-US" sz="4300" dirty="0">
                <a:solidFill>
                  <a:srgbClr val="000000"/>
                </a:solidFill>
                <a:latin typeface="DM Sans Bold"/>
              </a:rPr>
              <a:t>It reduces the time of taking examinations of the students manually.</a:t>
            </a:r>
          </a:p>
        </p:txBody>
      </p:sp>
      <p:sp>
        <p:nvSpPr>
          <p:cNvPr id="12" name="Freeform 12"/>
          <p:cNvSpPr/>
          <p:nvPr/>
        </p:nvSpPr>
        <p:spPr>
          <a:xfrm>
            <a:off x="131239" y="9039176"/>
            <a:ext cx="1047531" cy="1047531"/>
          </a:xfrm>
          <a:custGeom>
            <a:avLst/>
            <a:gdLst/>
            <a:ahLst/>
            <a:cxnLst/>
            <a:rect l="l" t="t" r="r" b="b"/>
            <a:pathLst>
              <a:path w="1047531" h="1047531">
                <a:moveTo>
                  <a:pt x="0" y="0"/>
                </a:moveTo>
                <a:lnTo>
                  <a:pt x="1047532" y="0"/>
                </a:lnTo>
                <a:lnTo>
                  <a:pt x="1047532" y="1047532"/>
                </a:lnTo>
                <a:lnTo>
                  <a:pt x="0" y="10475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1440418" y="9324975"/>
            <a:ext cx="15506938" cy="1040541"/>
          </a:xfrm>
          <a:prstGeom prst="rect">
            <a:avLst/>
          </a:prstGeom>
        </p:spPr>
        <p:txBody>
          <a:bodyPr lIns="0" tIns="0" rIns="0" bIns="0" rtlCol="0" anchor="t">
            <a:spAutoFit/>
          </a:bodyPr>
          <a:lstStyle/>
          <a:p>
            <a:pPr algn="ctr">
              <a:lnSpc>
                <a:spcPts val="4017"/>
              </a:lnSpc>
              <a:spcBef>
                <a:spcPct val="0"/>
              </a:spcBef>
            </a:pPr>
            <a:r>
              <a:rPr lang="en-US" sz="3900" dirty="0">
                <a:solidFill>
                  <a:schemeClr val="bg1"/>
                </a:solidFill>
                <a:latin typeface="DM Sans Bold"/>
              </a:rPr>
              <a:t>Allows students to check correct answers after the examination .and test grade and points for each questions </a:t>
            </a:r>
          </a:p>
        </p:txBody>
      </p:sp>
      <p:sp>
        <p:nvSpPr>
          <p:cNvPr id="14" name="Freeform 14"/>
          <p:cNvSpPr/>
          <p:nvPr/>
        </p:nvSpPr>
        <p:spPr>
          <a:xfrm>
            <a:off x="32714" y="4462624"/>
            <a:ext cx="1047531" cy="1047531"/>
          </a:xfrm>
          <a:custGeom>
            <a:avLst/>
            <a:gdLst/>
            <a:ahLst/>
            <a:cxnLst/>
            <a:rect l="l" t="t" r="r" b="b"/>
            <a:pathLst>
              <a:path w="1047531" h="1047531">
                <a:moveTo>
                  <a:pt x="0" y="0"/>
                </a:moveTo>
                <a:lnTo>
                  <a:pt x="1047532" y="0"/>
                </a:lnTo>
                <a:lnTo>
                  <a:pt x="1047532" y="1047532"/>
                </a:lnTo>
                <a:lnTo>
                  <a:pt x="0" y="10475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1369148" y="4675207"/>
            <a:ext cx="13949614" cy="2221762"/>
          </a:xfrm>
          <a:prstGeom prst="rect">
            <a:avLst/>
          </a:prstGeom>
        </p:spPr>
        <p:txBody>
          <a:bodyPr wrap="square" lIns="0" tIns="0" rIns="0" bIns="0" rtlCol="0" anchor="t">
            <a:spAutoFit/>
          </a:bodyPr>
          <a:lstStyle/>
          <a:p>
            <a:pPr algn="ctr">
              <a:lnSpc>
                <a:spcPts val="4326"/>
              </a:lnSpc>
              <a:spcBef>
                <a:spcPct val="0"/>
              </a:spcBef>
            </a:pPr>
            <a:r>
              <a:rPr lang="en-US" sz="4200" dirty="0">
                <a:solidFill>
                  <a:srgbClr val="000000"/>
                </a:solidFill>
                <a:latin typeface="DM Sans Bold"/>
              </a:rPr>
              <a:t>provide better security. Main goal to test students by 3 levels difficulty  (easy –moderate –hard)and see weakness points</a:t>
            </a:r>
            <a:r>
              <a:rPr lang="ar-EG" sz="4200" dirty="0">
                <a:solidFill>
                  <a:srgbClr val="000000"/>
                </a:solidFill>
                <a:latin typeface="DM Sans Bold"/>
              </a:rPr>
              <a:t> </a:t>
            </a:r>
            <a:r>
              <a:rPr lang="en-US" sz="4200" dirty="0">
                <a:solidFill>
                  <a:srgbClr val="000000"/>
                </a:solidFill>
                <a:latin typeface="DM Sans Bold"/>
              </a:rPr>
              <a:t>Of Students and resolve it.</a:t>
            </a:r>
          </a:p>
          <a:p>
            <a:pPr algn="ctr">
              <a:lnSpc>
                <a:spcPts val="4326"/>
              </a:lnSpc>
              <a:spcBef>
                <a:spcPct val="0"/>
              </a:spcBef>
            </a:pPr>
            <a:endParaRPr lang="en-US" sz="4200" dirty="0">
              <a:solidFill>
                <a:srgbClr val="000000"/>
              </a:solidFill>
              <a:latin typeface="DM Sans Bold"/>
            </a:endParaRPr>
          </a:p>
        </p:txBody>
      </p:sp>
      <p:pic>
        <p:nvPicPr>
          <p:cNvPr id="16" name="Picture 15" descr="A row of white flowers&#10;&#10;Description automatically generated">
            <a:extLst>
              <a:ext uri="{FF2B5EF4-FFF2-40B4-BE49-F238E27FC236}">
                <a16:creationId xmlns:a16="http://schemas.microsoft.com/office/drawing/2014/main" id="{FA505A0B-EA8B-F328-5B15-5452560A5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3000" y="10086707"/>
            <a:ext cx="18281241" cy="291208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7000" fill="hold"/>
                                        <p:tgtEl>
                                          <p:spTgt spid="5"/>
                                        </p:tgtEl>
                                        <p:attrNameLst>
                                          <p:attrName>r</p:attrName>
                                        </p:attrNameLst>
                                      </p:cBhvr>
                                    </p:animRot>
                                  </p:childTnLst>
                                </p:cTn>
                              </p:par>
                              <p:par>
                                <p:cTn id="12" presetID="8" presetClass="emph" presetSubtype="0" fill="hold" grpId="0" nodeType="withEffect">
                                  <p:stCondLst>
                                    <p:cond delay="0"/>
                                  </p:stCondLst>
                                  <p:childTnLst>
                                    <p:animRot by="21600000">
                                      <p:cBhvr>
                                        <p:cTn id="13" dur="7000" fill="hold"/>
                                        <p:tgtEl>
                                          <p:spTgt spid="9"/>
                                        </p:tgtEl>
                                        <p:attrNameLst>
                                          <p:attrName>r</p:attrName>
                                        </p:attrNameLst>
                                      </p:cBhvr>
                                    </p:animRot>
                                  </p:childTnLst>
                                </p:cTn>
                              </p:par>
                              <p:par>
                                <p:cTn id="14" presetID="8" presetClass="emph" presetSubtype="0" fill="hold" grpId="0" nodeType="withEffect">
                                  <p:stCondLst>
                                    <p:cond delay="0"/>
                                  </p:stCondLst>
                                  <p:childTnLst>
                                    <p:animRot by="21600000">
                                      <p:cBhvr>
                                        <p:cTn id="15" dur="7000" fill="hold"/>
                                        <p:tgtEl>
                                          <p:spTgt spid="10"/>
                                        </p:tgtEl>
                                        <p:attrNameLst>
                                          <p:attrName>r</p:attrName>
                                        </p:attrNameLst>
                                      </p:cBhvr>
                                    </p:animRot>
                                  </p:childTnLst>
                                </p:cTn>
                              </p:par>
                              <p:par>
                                <p:cTn id="16" presetID="8" presetClass="emph" presetSubtype="0" fill="hold" grpId="0" nodeType="withEffect">
                                  <p:stCondLst>
                                    <p:cond delay="0"/>
                                  </p:stCondLst>
                                  <p:childTnLst>
                                    <p:animRot by="21600000">
                                      <p:cBhvr>
                                        <p:cTn id="17" dur="7000" fill="hold"/>
                                        <p:tgtEl>
                                          <p:spTgt spid="12"/>
                                        </p:tgtEl>
                                        <p:attrNameLst>
                                          <p:attrName>r</p:attrName>
                                        </p:attrNameLst>
                                      </p:cBhvr>
                                    </p:animRot>
                                  </p:childTnLst>
                                </p:cTn>
                              </p:par>
                              <p:par>
                                <p:cTn id="18" presetID="8" presetClass="emph" presetSubtype="0" fill="hold" grpId="0" nodeType="withEffect">
                                  <p:stCondLst>
                                    <p:cond delay="0"/>
                                  </p:stCondLst>
                                  <p:childTnLst>
                                    <p:animRot by="21600000">
                                      <p:cBhvr>
                                        <p:cTn id="19" dur="7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animBg="1"/>
      <p:bldP spid="1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grpSp>
        <p:nvGrpSpPr>
          <p:cNvPr id="3" name="Group 3"/>
          <p:cNvGrpSpPr/>
          <p:nvPr/>
        </p:nvGrpSpPr>
        <p:grpSpPr>
          <a:xfrm>
            <a:off x="435655" y="1660452"/>
            <a:ext cx="5445343" cy="4227554"/>
            <a:chOff x="0" y="0"/>
            <a:chExt cx="1133516" cy="880018"/>
          </a:xfrm>
        </p:grpSpPr>
        <p:sp>
          <p:nvSpPr>
            <p:cNvPr id="4" name="Freeform 4"/>
            <p:cNvSpPr/>
            <p:nvPr/>
          </p:nvSpPr>
          <p:spPr>
            <a:xfrm>
              <a:off x="0" y="0"/>
              <a:ext cx="1133516" cy="880018"/>
            </a:xfrm>
            <a:custGeom>
              <a:avLst/>
              <a:gdLst/>
              <a:ahLst/>
              <a:cxnLst/>
              <a:rect l="l" t="t" r="r" b="b"/>
              <a:pathLst>
                <a:path w="1133516" h="880018">
                  <a:moveTo>
                    <a:pt x="48340" y="0"/>
                  </a:moveTo>
                  <a:lnTo>
                    <a:pt x="1085177" y="0"/>
                  </a:lnTo>
                  <a:cubicBezTo>
                    <a:pt x="1097997" y="0"/>
                    <a:pt x="1110293" y="5093"/>
                    <a:pt x="1119358" y="14158"/>
                  </a:cubicBezTo>
                  <a:cubicBezTo>
                    <a:pt x="1128423" y="23224"/>
                    <a:pt x="1133516" y="35519"/>
                    <a:pt x="1133516" y="48340"/>
                  </a:cubicBezTo>
                  <a:lnTo>
                    <a:pt x="1133516" y="831679"/>
                  </a:lnTo>
                  <a:cubicBezTo>
                    <a:pt x="1133516" y="844499"/>
                    <a:pt x="1128423" y="856795"/>
                    <a:pt x="1119358" y="865860"/>
                  </a:cubicBezTo>
                  <a:cubicBezTo>
                    <a:pt x="1110293" y="874925"/>
                    <a:pt x="1097997" y="880018"/>
                    <a:pt x="1085177" y="880018"/>
                  </a:cubicBezTo>
                  <a:lnTo>
                    <a:pt x="48340" y="880018"/>
                  </a:lnTo>
                  <a:cubicBezTo>
                    <a:pt x="35519" y="880018"/>
                    <a:pt x="23224" y="874925"/>
                    <a:pt x="14158" y="865860"/>
                  </a:cubicBezTo>
                  <a:cubicBezTo>
                    <a:pt x="5093" y="856795"/>
                    <a:pt x="0" y="844499"/>
                    <a:pt x="0" y="831679"/>
                  </a:cubicBezTo>
                  <a:lnTo>
                    <a:pt x="0" y="48340"/>
                  </a:lnTo>
                  <a:cubicBezTo>
                    <a:pt x="0" y="35519"/>
                    <a:pt x="5093" y="23224"/>
                    <a:pt x="14158" y="14158"/>
                  </a:cubicBezTo>
                  <a:cubicBezTo>
                    <a:pt x="23224" y="5093"/>
                    <a:pt x="35519" y="0"/>
                    <a:pt x="48340" y="0"/>
                  </a:cubicBezTo>
                  <a:close/>
                </a:path>
              </a:pathLst>
            </a:custGeom>
            <a:solidFill>
              <a:srgbClr val="8AB7E2"/>
            </a:solidFill>
            <a:ln w="19050" cap="rnd">
              <a:solidFill>
                <a:srgbClr val="000000"/>
              </a:solidFill>
              <a:prstDash val="solid"/>
              <a:round/>
            </a:ln>
          </p:spPr>
          <p:txBody>
            <a:bodyPr/>
            <a:lstStyle/>
            <a:p>
              <a:endParaRPr lang="en-US"/>
            </a:p>
          </p:txBody>
        </p:sp>
        <p:sp>
          <p:nvSpPr>
            <p:cNvPr id="5" name="TextBox 5"/>
            <p:cNvSpPr txBox="1"/>
            <p:nvPr/>
          </p:nvSpPr>
          <p:spPr>
            <a:xfrm>
              <a:off x="0" y="-76200"/>
              <a:ext cx="1133516" cy="956218"/>
            </a:xfrm>
            <a:prstGeom prst="rect">
              <a:avLst/>
            </a:prstGeom>
          </p:spPr>
          <p:txBody>
            <a:bodyPr lIns="50800" tIns="50800" rIns="50800" bIns="50800" rtlCol="0" anchor="ctr"/>
            <a:lstStyle/>
            <a:p>
              <a:pPr algn="ctr">
                <a:lnSpc>
                  <a:spcPts val="5319"/>
                </a:lnSpc>
              </a:pPr>
              <a:r>
                <a:rPr lang="en-US" sz="3799" dirty="0">
                  <a:solidFill>
                    <a:srgbClr val="000000"/>
                  </a:solidFill>
                  <a:latin typeface="Open Sans Bold"/>
                </a:rPr>
                <a:t>XAMPP Software</a:t>
              </a:r>
            </a:p>
          </p:txBody>
        </p:sp>
      </p:grpSp>
      <p:grpSp>
        <p:nvGrpSpPr>
          <p:cNvPr id="6" name="Group 6"/>
          <p:cNvGrpSpPr/>
          <p:nvPr/>
        </p:nvGrpSpPr>
        <p:grpSpPr>
          <a:xfrm>
            <a:off x="435655" y="6082097"/>
            <a:ext cx="5426889" cy="4141558"/>
            <a:chOff x="0" y="0"/>
            <a:chExt cx="1129675" cy="862117"/>
          </a:xfrm>
        </p:grpSpPr>
        <p:sp>
          <p:nvSpPr>
            <p:cNvPr id="7" name="Freeform 7"/>
            <p:cNvSpPr/>
            <p:nvPr/>
          </p:nvSpPr>
          <p:spPr>
            <a:xfrm>
              <a:off x="0" y="0"/>
              <a:ext cx="1129675" cy="862117"/>
            </a:xfrm>
            <a:custGeom>
              <a:avLst/>
              <a:gdLst/>
              <a:ahLst/>
              <a:cxnLst/>
              <a:rect l="l" t="t" r="r" b="b"/>
              <a:pathLst>
                <a:path w="1129675" h="862117">
                  <a:moveTo>
                    <a:pt x="48504" y="0"/>
                  </a:moveTo>
                  <a:lnTo>
                    <a:pt x="1081171" y="0"/>
                  </a:lnTo>
                  <a:cubicBezTo>
                    <a:pt x="1094035" y="0"/>
                    <a:pt x="1106372" y="5110"/>
                    <a:pt x="1115468" y="14206"/>
                  </a:cubicBezTo>
                  <a:cubicBezTo>
                    <a:pt x="1124565" y="23303"/>
                    <a:pt x="1129675" y="35640"/>
                    <a:pt x="1129675" y="48504"/>
                  </a:cubicBezTo>
                  <a:lnTo>
                    <a:pt x="1129675" y="813613"/>
                  </a:lnTo>
                  <a:cubicBezTo>
                    <a:pt x="1129675" y="826477"/>
                    <a:pt x="1124565" y="838814"/>
                    <a:pt x="1115468" y="847911"/>
                  </a:cubicBezTo>
                  <a:cubicBezTo>
                    <a:pt x="1106372" y="857007"/>
                    <a:pt x="1094035" y="862117"/>
                    <a:pt x="1081171" y="862117"/>
                  </a:cubicBezTo>
                  <a:lnTo>
                    <a:pt x="48504" y="862117"/>
                  </a:lnTo>
                  <a:cubicBezTo>
                    <a:pt x="35640" y="862117"/>
                    <a:pt x="23303" y="857007"/>
                    <a:pt x="14206" y="847911"/>
                  </a:cubicBezTo>
                  <a:cubicBezTo>
                    <a:pt x="5110" y="838814"/>
                    <a:pt x="0" y="826477"/>
                    <a:pt x="0" y="813613"/>
                  </a:cubicBezTo>
                  <a:lnTo>
                    <a:pt x="0" y="48504"/>
                  </a:lnTo>
                  <a:cubicBezTo>
                    <a:pt x="0" y="35640"/>
                    <a:pt x="5110" y="23303"/>
                    <a:pt x="14206" y="14206"/>
                  </a:cubicBezTo>
                  <a:cubicBezTo>
                    <a:pt x="23303" y="5110"/>
                    <a:pt x="35640" y="0"/>
                    <a:pt x="48504" y="0"/>
                  </a:cubicBezTo>
                  <a:close/>
                </a:path>
              </a:pathLst>
            </a:custGeom>
            <a:solidFill>
              <a:srgbClr val="8AB7E2"/>
            </a:solidFill>
            <a:ln w="19050" cap="rnd">
              <a:solidFill>
                <a:srgbClr val="000000"/>
              </a:solidFill>
              <a:prstDash val="solid"/>
              <a:round/>
            </a:ln>
          </p:spPr>
          <p:txBody>
            <a:bodyPr/>
            <a:lstStyle/>
            <a:p>
              <a:endParaRPr lang="en-US"/>
            </a:p>
          </p:txBody>
        </p:sp>
        <p:sp>
          <p:nvSpPr>
            <p:cNvPr id="8" name="TextBox 8"/>
            <p:cNvSpPr txBox="1"/>
            <p:nvPr/>
          </p:nvSpPr>
          <p:spPr>
            <a:xfrm>
              <a:off x="0" y="-104775"/>
              <a:ext cx="1129675" cy="966892"/>
            </a:xfrm>
            <a:prstGeom prst="rect">
              <a:avLst/>
            </a:prstGeom>
          </p:spPr>
          <p:txBody>
            <a:bodyPr lIns="50800" tIns="50800" rIns="50800" bIns="50800" rtlCol="0" anchor="ctr"/>
            <a:lstStyle/>
            <a:p>
              <a:pPr algn="ctr">
                <a:lnSpc>
                  <a:spcPts val="7559"/>
                </a:lnSpc>
              </a:pPr>
              <a:r>
                <a:rPr lang="en-US" sz="5399">
                  <a:solidFill>
                    <a:srgbClr val="000000"/>
                  </a:solidFill>
                  <a:latin typeface="Open Sans Bold"/>
                </a:rPr>
                <a:t>PHP </a:t>
              </a:r>
            </a:p>
          </p:txBody>
        </p:sp>
      </p:grpSp>
      <p:grpSp>
        <p:nvGrpSpPr>
          <p:cNvPr id="9" name="Group 9"/>
          <p:cNvGrpSpPr/>
          <p:nvPr/>
        </p:nvGrpSpPr>
        <p:grpSpPr>
          <a:xfrm>
            <a:off x="6075395" y="1294392"/>
            <a:ext cx="4624022" cy="4659171"/>
            <a:chOff x="-13433" y="-76200"/>
            <a:chExt cx="962548" cy="969865"/>
          </a:xfrm>
        </p:grpSpPr>
        <p:sp>
          <p:nvSpPr>
            <p:cNvPr id="10" name="Freeform 10"/>
            <p:cNvSpPr/>
            <p:nvPr/>
          </p:nvSpPr>
          <p:spPr>
            <a:xfrm>
              <a:off x="-13433" y="13789"/>
              <a:ext cx="949115" cy="879876"/>
            </a:xfrm>
            <a:custGeom>
              <a:avLst/>
              <a:gdLst/>
              <a:ahLst/>
              <a:cxnLst/>
              <a:rect l="l" t="t" r="r" b="b"/>
              <a:pathLst>
                <a:path w="949115" h="879876">
                  <a:moveTo>
                    <a:pt x="57731" y="0"/>
                  </a:moveTo>
                  <a:lnTo>
                    <a:pt x="891384" y="0"/>
                  </a:lnTo>
                  <a:cubicBezTo>
                    <a:pt x="906695" y="0"/>
                    <a:pt x="921379" y="6082"/>
                    <a:pt x="932206" y="16909"/>
                  </a:cubicBezTo>
                  <a:cubicBezTo>
                    <a:pt x="943033" y="27736"/>
                    <a:pt x="949115" y="42420"/>
                    <a:pt x="949115" y="57731"/>
                  </a:cubicBezTo>
                  <a:lnTo>
                    <a:pt x="949115" y="822145"/>
                  </a:lnTo>
                  <a:cubicBezTo>
                    <a:pt x="949115" y="854029"/>
                    <a:pt x="923268" y="879876"/>
                    <a:pt x="891384" y="879876"/>
                  </a:cubicBezTo>
                  <a:lnTo>
                    <a:pt x="57731" y="879876"/>
                  </a:lnTo>
                  <a:cubicBezTo>
                    <a:pt x="42420" y="879876"/>
                    <a:pt x="27736" y="873794"/>
                    <a:pt x="16909" y="862967"/>
                  </a:cubicBezTo>
                  <a:cubicBezTo>
                    <a:pt x="6082" y="852140"/>
                    <a:pt x="0" y="837456"/>
                    <a:pt x="0" y="822145"/>
                  </a:cubicBezTo>
                  <a:lnTo>
                    <a:pt x="0" y="57731"/>
                  </a:lnTo>
                  <a:cubicBezTo>
                    <a:pt x="0" y="42420"/>
                    <a:pt x="6082" y="27736"/>
                    <a:pt x="16909" y="16909"/>
                  </a:cubicBezTo>
                  <a:cubicBezTo>
                    <a:pt x="27736" y="6082"/>
                    <a:pt x="42420" y="0"/>
                    <a:pt x="57731" y="0"/>
                  </a:cubicBezTo>
                  <a:close/>
                </a:path>
              </a:pathLst>
            </a:custGeom>
            <a:solidFill>
              <a:srgbClr val="8AB7E2"/>
            </a:solidFill>
            <a:ln w="19050" cap="rnd">
              <a:solidFill>
                <a:srgbClr val="000000"/>
              </a:solidFill>
              <a:prstDash val="solid"/>
              <a:round/>
            </a:ln>
          </p:spPr>
          <p:txBody>
            <a:bodyPr/>
            <a:lstStyle/>
            <a:p>
              <a:endParaRPr lang="en-US"/>
            </a:p>
          </p:txBody>
        </p:sp>
        <p:sp>
          <p:nvSpPr>
            <p:cNvPr id="11" name="TextBox 11"/>
            <p:cNvSpPr txBox="1"/>
            <p:nvPr/>
          </p:nvSpPr>
          <p:spPr>
            <a:xfrm>
              <a:off x="0" y="-76200"/>
              <a:ext cx="949115" cy="956076"/>
            </a:xfrm>
            <a:prstGeom prst="rect">
              <a:avLst/>
            </a:prstGeom>
          </p:spPr>
          <p:txBody>
            <a:bodyPr lIns="50800" tIns="50800" rIns="50800" bIns="50800" rtlCol="0" anchor="ctr"/>
            <a:lstStyle/>
            <a:p>
              <a:pPr algn="ctr">
                <a:lnSpc>
                  <a:spcPts val="5599"/>
                </a:lnSpc>
              </a:pPr>
              <a:endParaRPr lang="en-US" sz="3600" dirty="0">
                <a:solidFill>
                  <a:srgbClr val="000000"/>
                </a:solidFill>
                <a:latin typeface="Open Sans Bold"/>
              </a:endParaRPr>
            </a:p>
            <a:p>
              <a:pPr algn="ctr">
                <a:lnSpc>
                  <a:spcPts val="5599"/>
                </a:lnSpc>
              </a:pPr>
              <a:r>
                <a:rPr lang="en-US" sz="3600" dirty="0">
                  <a:solidFill>
                    <a:srgbClr val="000000"/>
                  </a:solidFill>
                  <a:latin typeface="Open Sans Bold"/>
                </a:rPr>
                <a:t>Model</a:t>
              </a:r>
            </a:p>
            <a:p>
              <a:pPr algn="ctr">
                <a:lnSpc>
                  <a:spcPts val="5599"/>
                </a:lnSpc>
              </a:pPr>
              <a:r>
                <a:rPr lang="en-US" sz="3600" dirty="0">
                  <a:solidFill>
                    <a:srgbClr val="000000"/>
                  </a:solidFill>
                  <a:latin typeface="Open Sans Bold"/>
                </a:rPr>
                <a:t>View</a:t>
              </a:r>
            </a:p>
            <a:p>
              <a:pPr algn="ctr">
                <a:lnSpc>
                  <a:spcPts val="5599"/>
                </a:lnSpc>
              </a:pPr>
              <a:r>
                <a:rPr lang="en-US" sz="3600" dirty="0">
                  <a:solidFill>
                    <a:srgbClr val="000000"/>
                  </a:solidFill>
                  <a:latin typeface="Open Sans Bold"/>
                </a:rPr>
                <a:t>    Controller </a:t>
              </a:r>
            </a:p>
          </p:txBody>
        </p:sp>
      </p:grpSp>
      <p:grpSp>
        <p:nvGrpSpPr>
          <p:cNvPr id="12" name="Group 12"/>
          <p:cNvGrpSpPr/>
          <p:nvPr/>
        </p:nvGrpSpPr>
        <p:grpSpPr>
          <a:xfrm>
            <a:off x="6095619" y="6048593"/>
            <a:ext cx="4559491" cy="4133371"/>
            <a:chOff x="0" y="0"/>
            <a:chExt cx="949115" cy="860413"/>
          </a:xfrm>
        </p:grpSpPr>
        <p:sp>
          <p:nvSpPr>
            <p:cNvPr id="13" name="Freeform 13"/>
            <p:cNvSpPr/>
            <p:nvPr/>
          </p:nvSpPr>
          <p:spPr>
            <a:xfrm>
              <a:off x="0" y="0"/>
              <a:ext cx="949115" cy="860413"/>
            </a:xfrm>
            <a:custGeom>
              <a:avLst/>
              <a:gdLst/>
              <a:ahLst/>
              <a:cxnLst/>
              <a:rect l="l" t="t" r="r" b="b"/>
              <a:pathLst>
                <a:path w="949115" h="860413">
                  <a:moveTo>
                    <a:pt x="57731" y="0"/>
                  </a:moveTo>
                  <a:lnTo>
                    <a:pt x="891384" y="0"/>
                  </a:lnTo>
                  <a:cubicBezTo>
                    <a:pt x="906695" y="0"/>
                    <a:pt x="921379" y="6082"/>
                    <a:pt x="932206" y="16909"/>
                  </a:cubicBezTo>
                  <a:cubicBezTo>
                    <a:pt x="943033" y="27736"/>
                    <a:pt x="949115" y="42420"/>
                    <a:pt x="949115" y="57731"/>
                  </a:cubicBezTo>
                  <a:lnTo>
                    <a:pt x="949115" y="802682"/>
                  </a:lnTo>
                  <a:cubicBezTo>
                    <a:pt x="949115" y="817993"/>
                    <a:pt x="943033" y="832677"/>
                    <a:pt x="932206" y="843504"/>
                  </a:cubicBezTo>
                  <a:cubicBezTo>
                    <a:pt x="921379" y="854331"/>
                    <a:pt x="906695" y="860413"/>
                    <a:pt x="891384" y="860413"/>
                  </a:cubicBezTo>
                  <a:lnTo>
                    <a:pt x="57731" y="860413"/>
                  </a:lnTo>
                  <a:cubicBezTo>
                    <a:pt x="42420" y="860413"/>
                    <a:pt x="27736" y="854331"/>
                    <a:pt x="16909" y="843504"/>
                  </a:cubicBezTo>
                  <a:cubicBezTo>
                    <a:pt x="6082" y="832677"/>
                    <a:pt x="0" y="817993"/>
                    <a:pt x="0" y="802682"/>
                  </a:cubicBezTo>
                  <a:lnTo>
                    <a:pt x="0" y="57731"/>
                  </a:lnTo>
                  <a:cubicBezTo>
                    <a:pt x="0" y="42420"/>
                    <a:pt x="6082" y="27736"/>
                    <a:pt x="16909" y="16909"/>
                  </a:cubicBezTo>
                  <a:cubicBezTo>
                    <a:pt x="27736" y="6082"/>
                    <a:pt x="42420" y="0"/>
                    <a:pt x="57731" y="0"/>
                  </a:cubicBezTo>
                  <a:close/>
                </a:path>
              </a:pathLst>
            </a:custGeom>
            <a:solidFill>
              <a:srgbClr val="8AB7E2"/>
            </a:solidFill>
            <a:ln w="19050" cap="rnd">
              <a:solidFill>
                <a:srgbClr val="000000"/>
              </a:solidFill>
              <a:prstDash val="solid"/>
              <a:round/>
            </a:ln>
          </p:spPr>
          <p:txBody>
            <a:bodyPr/>
            <a:lstStyle/>
            <a:p>
              <a:endParaRPr lang="en-US"/>
            </a:p>
          </p:txBody>
        </p:sp>
        <p:sp>
          <p:nvSpPr>
            <p:cNvPr id="14" name="TextBox 14"/>
            <p:cNvSpPr txBox="1"/>
            <p:nvPr/>
          </p:nvSpPr>
          <p:spPr>
            <a:xfrm>
              <a:off x="0" y="-95250"/>
              <a:ext cx="949115" cy="955663"/>
            </a:xfrm>
            <a:prstGeom prst="rect">
              <a:avLst/>
            </a:prstGeom>
          </p:spPr>
          <p:txBody>
            <a:bodyPr lIns="50800" tIns="50800" rIns="50800" bIns="50800" rtlCol="0" anchor="ctr"/>
            <a:lstStyle/>
            <a:p>
              <a:pPr algn="ctr">
                <a:lnSpc>
                  <a:spcPts val="6999"/>
                </a:lnSpc>
              </a:pPr>
              <a:r>
                <a:rPr lang="en-US" sz="4999">
                  <a:solidFill>
                    <a:srgbClr val="000000"/>
                  </a:solidFill>
                  <a:latin typeface="Open Sans Bold"/>
                </a:rPr>
                <a:t>MySQL</a:t>
              </a:r>
            </a:p>
          </p:txBody>
        </p:sp>
      </p:grpSp>
      <p:grpSp>
        <p:nvGrpSpPr>
          <p:cNvPr id="15" name="Group 15"/>
          <p:cNvGrpSpPr/>
          <p:nvPr/>
        </p:nvGrpSpPr>
        <p:grpSpPr>
          <a:xfrm>
            <a:off x="454108" y="1661506"/>
            <a:ext cx="3976324" cy="1329379"/>
            <a:chOff x="0" y="0"/>
            <a:chExt cx="827722" cy="276727"/>
          </a:xfrm>
        </p:grpSpPr>
        <p:sp>
          <p:nvSpPr>
            <p:cNvPr id="16" name="Freeform 16"/>
            <p:cNvSpPr/>
            <p:nvPr/>
          </p:nvSpPr>
          <p:spPr>
            <a:xfrm>
              <a:off x="0" y="0"/>
              <a:ext cx="827722" cy="276727"/>
            </a:xfrm>
            <a:custGeom>
              <a:avLst/>
              <a:gdLst/>
              <a:ahLst/>
              <a:cxnLst/>
              <a:rect l="l" t="t" r="r" b="b"/>
              <a:pathLst>
                <a:path w="827722" h="276727">
                  <a:moveTo>
                    <a:pt x="33099" y="0"/>
                  </a:moveTo>
                  <a:lnTo>
                    <a:pt x="794623" y="0"/>
                  </a:lnTo>
                  <a:cubicBezTo>
                    <a:pt x="812903" y="0"/>
                    <a:pt x="827722" y="14819"/>
                    <a:pt x="827722" y="33099"/>
                  </a:cubicBezTo>
                  <a:lnTo>
                    <a:pt x="827722" y="243628"/>
                  </a:lnTo>
                  <a:cubicBezTo>
                    <a:pt x="827722" y="261908"/>
                    <a:pt x="812903" y="276727"/>
                    <a:pt x="794623" y="276727"/>
                  </a:cubicBezTo>
                  <a:lnTo>
                    <a:pt x="33099" y="276727"/>
                  </a:lnTo>
                  <a:cubicBezTo>
                    <a:pt x="14819" y="276727"/>
                    <a:pt x="0" y="261908"/>
                    <a:pt x="0" y="243628"/>
                  </a:cubicBezTo>
                  <a:lnTo>
                    <a:pt x="0" y="33099"/>
                  </a:lnTo>
                  <a:cubicBezTo>
                    <a:pt x="0" y="14819"/>
                    <a:pt x="14819" y="0"/>
                    <a:pt x="33099" y="0"/>
                  </a:cubicBezTo>
                  <a:close/>
                </a:path>
              </a:pathLst>
            </a:custGeom>
            <a:solidFill>
              <a:srgbClr val="FFFFFF"/>
            </a:solidFill>
            <a:ln w="19050" cap="sq">
              <a:solidFill>
                <a:srgbClr val="000000"/>
              </a:solidFill>
              <a:prstDash val="solid"/>
              <a:miter/>
            </a:ln>
          </p:spPr>
          <p:txBody>
            <a:bodyPr/>
            <a:lstStyle/>
            <a:p>
              <a:endParaRPr lang="en-US"/>
            </a:p>
          </p:txBody>
        </p:sp>
        <p:sp>
          <p:nvSpPr>
            <p:cNvPr id="17" name="TextBox 17"/>
            <p:cNvSpPr txBox="1"/>
            <p:nvPr/>
          </p:nvSpPr>
          <p:spPr>
            <a:xfrm>
              <a:off x="0" y="-66675"/>
              <a:ext cx="827722" cy="343402"/>
            </a:xfrm>
            <a:prstGeom prst="rect">
              <a:avLst/>
            </a:prstGeom>
          </p:spPr>
          <p:txBody>
            <a:bodyPr lIns="50800" tIns="50800" rIns="50800" bIns="50800" rtlCol="0" anchor="ctr"/>
            <a:lstStyle/>
            <a:p>
              <a:pPr algn="ctr">
                <a:lnSpc>
                  <a:spcPts val="4759"/>
                </a:lnSpc>
              </a:pPr>
              <a:r>
                <a:rPr lang="en-US" sz="3399">
                  <a:solidFill>
                    <a:srgbClr val="000000"/>
                  </a:solidFill>
                  <a:latin typeface="Open Sans Bold"/>
                </a:rPr>
                <a:t>Software</a:t>
              </a:r>
            </a:p>
          </p:txBody>
        </p:sp>
      </p:grpSp>
      <p:grpSp>
        <p:nvGrpSpPr>
          <p:cNvPr id="18" name="Group 18"/>
          <p:cNvGrpSpPr/>
          <p:nvPr/>
        </p:nvGrpSpPr>
        <p:grpSpPr>
          <a:xfrm>
            <a:off x="454108" y="6040405"/>
            <a:ext cx="5038071" cy="1093435"/>
            <a:chOff x="0" y="0"/>
            <a:chExt cx="1048738" cy="227612"/>
          </a:xfrm>
        </p:grpSpPr>
        <p:sp>
          <p:nvSpPr>
            <p:cNvPr id="19" name="Freeform 19"/>
            <p:cNvSpPr/>
            <p:nvPr/>
          </p:nvSpPr>
          <p:spPr>
            <a:xfrm>
              <a:off x="0" y="0"/>
              <a:ext cx="1048738" cy="227612"/>
            </a:xfrm>
            <a:custGeom>
              <a:avLst/>
              <a:gdLst/>
              <a:ahLst/>
              <a:cxnLst/>
              <a:rect l="l" t="t" r="r" b="b"/>
              <a:pathLst>
                <a:path w="1048738" h="227612">
                  <a:moveTo>
                    <a:pt x="26124" y="0"/>
                  </a:moveTo>
                  <a:lnTo>
                    <a:pt x="1022614" y="0"/>
                  </a:lnTo>
                  <a:cubicBezTo>
                    <a:pt x="1029542" y="0"/>
                    <a:pt x="1036187" y="2752"/>
                    <a:pt x="1041086" y="7651"/>
                  </a:cubicBezTo>
                  <a:cubicBezTo>
                    <a:pt x="1045985" y="12551"/>
                    <a:pt x="1048738" y="19195"/>
                    <a:pt x="1048738" y="26124"/>
                  </a:cubicBezTo>
                  <a:lnTo>
                    <a:pt x="1048738" y="201489"/>
                  </a:lnTo>
                  <a:cubicBezTo>
                    <a:pt x="1048738" y="215916"/>
                    <a:pt x="1037042" y="227612"/>
                    <a:pt x="1022614" y="227612"/>
                  </a:cubicBezTo>
                  <a:lnTo>
                    <a:pt x="26124" y="227612"/>
                  </a:lnTo>
                  <a:cubicBezTo>
                    <a:pt x="19195" y="227612"/>
                    <a:pt x="12551" y="224860"/>
                    <a:pt x="7651" y="219961"/>
                  </a:cubicBezTo>
                  <a:cubicBezTo>
                    <a:pt x="2752" y="215062"/>
                    <a:pt x="0" y="208417"/>
                    <a:pt x="0" y="201489"/>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US"/>
            </a:p>
          </p:txBody>
        </p:sp>
        <p:sp>
          <p:nvSpPr>
            <p:cNvPr id="20" name="TextBox 20"/>
            <p:cNvSpPr txBox="1"/>
            <p:nvPr/>
          </p:nvSpPr>
          <p:spPr>
            <a:xfrm>
              <a:off x="0" y="-38100"/>
              <a:ext cx="1048738" cy="265712"/>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010864" y="1472746"/>
            <a:ext cx="3576590" cy="1386596"/>
            <a:chOff x="-49400" y="-38100"/>
            <a:chExt cx="744512" cy="288638"/>
          </a:xfrm>
        </p:grpSpPr>
        <p:sp>
          <p:nvSpPr>
            <p:cNvPr id="22" name="Freeform 22"/>
            <p:cNvSpPr/>
            <p:nvPr/>
          </p:nvSpPr>
          <p:spPr>
            <a:xfrm>
              <a:off x="-49400" y="18014"/>
              <a:ext cx="695112" cy="232524"/>
            </a:xfrm>
            <a:custGeom>
              <a:avLst/>
              <a:gdLst/>
              <a:ahLst/>
              <a:cxnLst/>
              <a:rect l="l" t="t" r="r" b="b"/>
              <a:pathLst>
                <a:path w="695112" h="232524">
                  <a:moveTo>
                    <a:pt x="39414" y="0"/>
                  </a:moveTo>
                  <a:lnTo>
                    <a:pt x="655699" y="0"/>
                  </a:lnTo>
                  <a:cubicBezTo>
                    <a:pt x="677466" y="0"/>
                    <a:pt x="695112" y="17646"/>
                    <a:pt x="695112" y="39414"/>
                  </a:cubicBezTo>
                  <a:lnTo>
                    <a:pt x="695112" y="193110"/>
                  </a:lnTo>
                  <a:cubicBezTo>
                    <a:pt x="695112" y="203563"/>
                    <a:pt x="690960" y="213588"/>
                    <a:pt x="683568" y="220980"/>
                  </a:cubicBezTo>
                  <a:cubicBezTo>
                    <a:pt x="676177" y="228371"/>
                    <a:pt x="666152" y="232524"/>
                    <a:pt x="655699" y="232524"/>
                  </a:cubicBezTo>
                  <a:lnTo>
                    <a:pt x="39414" y="232524"/>
                  </a:lnTo>
                  <a:cubicBezTo>
                    <a:pt x="17646" y="232524"/>
                    <a:pt x="0" y="214878"/>
                    <a:pt x="0" y="193110"/>
                  </a:cubicBezTo>
                  <a:lnTo>
                    <a:pt x="0" y="39414"/>
                  </a:lnTo>
                  <a:cubicBezTo>
                    <a:pt x="0" y="17646"/>
                    <a:pt x="17646" y="0"/>
                    <a:pt x="39414" y="0"/>
                  </a:cubicBezTo>
                  <a:close/>
                </a:path>
              </a:pathLst>
            </a:custGeom>
            <a:solidFill>
              <a:srgbClr val="FFFFFF"/>
            </a:solidFill>
            <a:ln w="19050" cap="sq">
              <a:solidFill>
                <a:srgbClr val="000000"/>
              </a:solidFill>
              <a:prstDash val="solid"/>
              <a:miter/>
            </a:ln>
          </p:spPr>
          <p:txBody>
            <a:bodyPr/>
            <a:lstStyle/>
            <a:p>
              <a:endParaRPr lang="en-US" dirty="0"/>
            </a:p>
          </p:txBody>
        </p:sp>
        <p:sp>
          <p:nvSpPr>
            <p:cNvPr id="23" name="TextBox 23"/>
            <p:cNvSpPr txBox="1"/>
            <p:nvPr/>
          </p:nvSpPr>
          <p:spPr>
            <a:xfrm>
              <a:off x="0" y="-38100"/>
              <a:ext cx="695112" cy="270624"/>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169563" y="6082097"/>
            <a:ext cx="3881947" cy="1271701"/>
            <a:chOff x="0" y="0"/>
            <a:chExt cx="808076" cy="264721"/>
          </a:xfrm>
        </p:grpSpPr>
        <p:sp>
          <p:nvSpPr>
            <p:cNvPr id="25" name="Freeform 25"/>
            <p:cNvSpPr/>
            <p:nvPr/>
          </p:nvSpPr>
          <p:spPr>
            <a:xfrm>
              <a:off x="0" y="0"/>
              <a:ext cx="808076" cy="264721"/>
            </a:xfrm>
            <a:custGeom>
              <a:avLst/>
              <a:gdLst/>
              <a:ahLst/>
              <a:cxnLst/>
              <a:rect l="l" t="t" r="r" b="b"/>
              <a:pathLst>
                <a:path w="808076" h="264721">
                  <a:moveTo>
                    <a:pt x="33904" y="0"/>
                  </a:moveTo>
                  <a:lnTo>
                    <a:pt x="774172" y="0"/>
                  </a:lnTo>
                  <a:cubicBezTo>
                    <a:pt x="783164" y="0"/>
                    <a:pt x="791787" y="3572"/>
                    <a:pt x="798146" y="9930"/>
                  </a:cubicBezTo>
                  <a:cubicBezTo>
                    <a:pt x="804504" y="16288"/>
                    <a:pt x="808076" y="24912"/>
                    <a:pt x="808076" y="33904"/>
                  </a:cubicBezTo>
                  <a:lnTo>
                    <a:pt x="808076" y="230817"/>
                  </a:lnTo>
                  <a:cubicBezTo>
                    <a:pt x="808076" y="239809"/>
                    <a:pt x="804504" y="248432"/>
                    <a:pt x="798146" y="254790"/>
                  </a:cubicBezTo>
                  <a:cubicBezTo>
                    <a:pt x="791787" y="261149"/>
                    <a:pt x="783164" y="264721"/>
                    <a:pt x="774172" y="264721"/>
                  </a:cubicBezTo>
                  <a:lnTo>
                    <a:pt x="33904" y="264721"/>
                  </a:lnTo>
                  <a:cubicBezTo>
                    <a:pt x="24912" y="264721"/>
                    <a:pt x="16288" y="261149"/>
                    <a:pt x="9930" y="254790"/>
                  </a:cubicBezTo>
                  <a:cubicBezTo>
                    <a:pt x="3572" y="248432"/>
                    <a:pt x="0" y="239809"/>
                    <a:pt x="0" y="230817"/>
                  </a:cubicBezTo>
                  <a:lnTo>
                    <a:pt x="0" y="33904"/>
                  </a:lnTo>
                  <a:cubicBezTo>
                    <a:pt x="0" y="24912"/>
                    <a:pt x="3572" y="16288"/>
                    <a:pt x="9930" y="9930"/>
                  </a:cubicBezTo>
                  <a:cubicBezTo>
                    <a:pt x="16288" y="3572"/>
                    <a:pt x="24912" y="0"/>
                    <a:pt x="33904" y="0"/>
                  </a:cubicBezTo>
                  <a:close/>
                </a:path>
              </a:pathLst>
            </a:custGeom>
            <a:solidFill>
              <a:srgbClr val="FFFFFF"/>
            </a:solidFill>
            <a:ln w="19050" cap="sq">
              <a:solidFill>
                <a:srgbClr val="000000"/>
              </a:solidFill>
              <a:prstDash val="solid"/>
              <a:miter/>
            </a:ln>
          </p:spPr>
          <p:txBody>
            <a:bodyPr/>
            <a:lstStyle/>
            <a:p>
              <a:endParaRPr lang="en-US"/>
            </a:p>
          </p:txBody>
        </p:sp>
        <p:sp>
          <p:nvSpPr>
            <p:cNvPr id="26" name="TextBox 26"/>
            <p:cNvSpPr txBox="1"/>
            <p:nvPr/>
          </p:nvSpPr>
          <p:spPr>
            <a:xfrm>
              <a:off x="0" y="-38100"/>
              <a:ext cx="808076" cy="302821"/>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5426773" y="-163990"/>
            <a:ext cx="2813409" cy="6166375"/>
          </a:xfrm>
          <a:custGeom>
            <a:avLst/>
            <a:gdLst/>
            <a:ahLst/>
            <a:cxnLst/>
            <a:rect l="l" t="t" r="r" b="b"/>
            <a:pathLst>
              <a:path w="2813409" h="6166375">
                <a:moveTo>
                  <a:pt x="0" y="0"/>
                </a:moveTo>
                <a:lnTo>
                  <a:pt x="2813409" y="0"/>
                </a:lnTo>
                <a:lnTo>
                  <a:pt x="2813409" y="6166375"/>
                </a:lnTo>
                <a:lnTo>
                  <a:pt x="0" y="6166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rot="-10800000">
            <a:off x="8802437" y="-1251600"/>
            <a:ext cx="4017146" cy="3158481"/>
          </a:xfrm>
          <a:custGeom>
            <a:avLst/>
            <a:gdLst/>
            <a:ahLst/>
            <a:cxnLst/>
            <a:rect l="l" t="t" r="r" b="b"/>
            <a:pathLst>
              <a:path w="4017146" h="3158481">
                <a:moveTo>
                  <a:pt x="0" y="0"/>
                </a:moveTo>
                <a:lnTo>
                  <a:pt x="4017146" y="0"/>
                </a:lnTo>
                <a:lnTo>
                  <a:pt x="4017146" y="3158482"/>
                </a:lnTo>
                <a:lnTo>
                  <a:pt x="0" y="315848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9" name="Freeform 29"/>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30" name="Freeform 30"/>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31" name="Freeform 31"/>
          <p:cNvSpPr/>
          <p:nvPr/>
        </p:nvSpPr>
        <p:spPr>
          <a:xfrm rot="-5400000">
            <a:off x="16710402" y="-535076"/>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alphaModFix amt="31999"/>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32" name="Freeform 32"/>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33" name="Freeform 33"/>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34" name="Freeform 34"/>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35" name="Freeform 35"/>
          <p:cNvSpPr/>
          <p:nvPr/>
        </p:nvSpPr>
        <p:spPr>
          <a:xfrm>
            <a:off x="468013" y="8563150"/>
            <a:ext cx="2017042" cy="1482281"/>
          </a:xfrm>
          <a:custGeom>
            <a:avLst/>
            <a:gdLst/>
            <a:ahLst/>
            <a:cxnLst/>
            <a:rect l="l" t="t" r="r" b="b"/>
            <a:pathLst>
              <a:path w="2017042" h="1482281">
                <a:moveTo>
                  <a:pt x="0" y="0"/>
                </a:moveTo>
                <a:lnTo>
                  <a:pt x="2017042" y="0"/>
                </a:lnTo>
                <a:lnTo>
                  <a:pt x="2017042" y="1482281"/>
                </a:lnTo>
                <a:lnTo>
                  <a:pt x="0" y="1482281"/>
                </a:lnTo>
                <a:lnTo>
                  <a:pt x="0" y="0"/>
                </a:lnTo>
                <a:close/>
              </a:path>
            </a:pathLst>
          </a:custGeom>
          <a:blipFill>
            <a:blip r:embed="rId17"/>
            <a:stretch>
              <a:fillRect t="-21776" b="-21776"/>
            </a:stretch>
          </a:blipFill>
        </p:spPr>
        <p:txBody>
          <a:bodyPr/>
          <a:lstStyle/>
          <a:p>
            <a:endParaRPr lang="en-US"/>
          </a:p>
        </p:txBody>
      </p:sp>
      <p:sp>
        <p:nvSpPr>
          <p:cNvPr id="36" name="Freeform 36"/>
          <p:cNvSpPr/>
          <p:nvPr/>
        </p:nvSpPr>
        <p:spPr>
          <a:xfrm>
            <a:off x="454108" y="4468242"/>
            <a:ext cx="5426889" cy="1419080"/>
          </a:xfrm>
          <a:custGeom>
            <a:avLst/>
            <a:gdLst/>
            <a:ahLst/>
            <a:cxnLst/>
            <a:rect l="l" t="t" r="r" b="b"/>
            <a:pathLst>
              <a:path w="5426889" h="1419080">
                <a:moveTo>
                  <a:pt x="0" y="0"/>
                </a:moveTo>
                <a:lnTo>
                  <a:pt x="5426890" y="0"/>
                </a:lnTo>
                <a:lnTo>
                  <a:pt x="5426890" y="1419080"/>
                </a:lnTo>
                <a:lnTo>
                  <a:pt x="0" y="1419080"/>
                </a:lnTo>
                <a:lnTo>
                  <a:pt x="0" y="0"/>
                </a:lnTo>
                <a:close/>
              </a:path>
            </a:pathLst>
          </a:custGeom>
          <a:blipFill>
            <a:blip r:embed="rId18"/>
            <a:stretch>
              <a:fillRect t="-56343" b="-56343"/>
            </a:stretch>
          </a:blipFill>
        </p:spPr>
        <p:txBody>
          <a:bodyPr/>
          <a:lstStyle/>
          <a:p>
            <a:endParaRPr lang="en-US"/>
          </a:p>
        </p:txBody>
      </p:sp>
      <p:sp>
        <p:nvSpPr>
          <p:cNvPr id="37" name="Freeform 37"/>
          <p:cNvSpPr/>
          <p:nvPr/>
        </p:nvSpPr>
        <p:spPr>
          <a:xfrm>
            <a:off x="6169563" y="8540155"/>
            <a:ext cx="2331604" cy="1528271"/>
          </a:xfrm>
          <a:custGeom>
            <a:avLst/>
            <a:gdLst/>
            <a:ahLst/>
            <a:cxnLst/>
            <a:rect l="l" t="t" r="r" b="b"/>
            <a:pathLst>
              <a:path w="2331604" h="1528271">
                <a:moveTo>
                  <a:pt x="0" y="0"/>
                </a:moveTo>
                <a:lnTo>
                  <a:pt x="2331604" y="0"/>
                </a:lnTo>
                <a:lnTo>
                  <a:pt x="2331604" y="1528271"/>
                </a:lnTo>
                <a:lnTo>
                  <a:pt x="0" y="1528271"/>
                </a:lnTo>
                <a:lnTo>
                  <a:pt x="0" y="0"/>
                </a:lnTo>
                <a:close/>
              </a:path>
            </a:pathLst>
          </a:custGeom>
          <a:blipFill>
            <a:blip r:embed="rId19"/>
            <a:stretch>
              <a:fillRect t="-28036" b="-28036"/>
            </a:stretch>
          </a:blipFill>
        </p:spPr>
        <p:txBody>
          <a:bodyPr/>
          <a:lstStyle/>
          <a:p>
            <a:endParaRPr lang="en-US"/>
          </a:p>
        </p:txBody>
      </p:sp>
      <p:sp>
        <p:nvSpPr>
          <p:cNvPr id="38" name="TextBox 38"/>
          <p:cNvSpPr txBox="1"/>
          <p:nvPr/>
        </p:nvSpPr>
        <p:spPr>
          <a:xfrm>
            <a:off x="5492179" y="1775559"/>
            <a:ext cx="3739422" cy="743793"/>
          </a:xfrm>
          <a:prstGeom prst="rect">
            <a:avLst/>
          </a:prstGeom>
        </p:spPr>
        <p:txBody>
          <a:bodyPr lIns="0" tIns="0" rIns="0" bIns="0" rtlCol="0" anchor="t">
            <a:spAutoFit/>
          </a:bodyPr>
          <a:lstStyle/>
          <a:p>
            <a:pPr algn="ctr">
              <a:lnSpc>
                <a:spcPts val="5771"/>
              </a:lnSpc>
            </a:pPr>
            <a:r>
              <a:rPr lang="en-US" sz="4932" dirty="0">
                <a:solidFill>
                  <a:srgbClr val="000000"/>
                </a:solidFill>
                <a:latin typeface="DM Sans Bold"/>
              </a:rPr>
              <a:t>MVC</a:t>
            </a:r>
          </a:p>
        </p:txBody>
      </p:sp>
      <p:sp>
        <p:nvSpPr>
          <p:cNvPr id="39" name="TextBox 39"/>
          <p:cNvSpPr txBox="1"/>
          <p:nvPr/>
        </p:nvSpPr>
        <p:spPr>
          <a:xfrm>
            <a:off x="744232" y="6297580"/>
            <a:ext cx="4137951" cy="420367"/>
          </a:xfrm>
          <a:prstGeom prst="rect">
            <a:avLst/>
          </a:prstGeom>
        </p:spPr>
        <p:txBody>
          <a:bodyPr lIns="0" tIns="0" rIns="0" bIns="0" rtlCol="0" anchor="t">
            <a:spAutoFit/>
          </a:bodyPr>
          <a:lstStyle/>
          <a:p>
            <a:pPr>
              <a:lnSpc>
                <a:spcPts val="3314"/>
              </a:lnSpc>
            </a:pPr>
            <a:r>
              <a:rPr lang="en-US" sz="2832" dirty="0">
                <a:solidFill>
                  <a:srgbClr val="000000"/>
                </a:solidFill>
                <a:latin typeface="DM Sans Bold"/>
              </a:rPr>
              <a:t>Programming Language</a:t>
            </a:r>
          </a:p>
        </p:txBody>
      </p:sp>
      <p:sp>
        <p:nvSpPr>
          <p:cNvPr id="40" name="TextBox 40"/>
          <p:cNvSpPr txBox="1"/>
          <p:nvPr/>
        </p:nvSpPr>
        <p:spPr>
          <a:xfrm>
            <a:off x="5880998" y="6288055"/>
            <a:ext cx="3558025" cy="625345"/>
          </a:xfrm>
          <a:prstGeom prst="rect">
            <a:avLst/>
          </a:prstGeom>
        </p:spPr>
        <p:txBody>
          <a:bodyPr lIns="0" tIns="0" rIns="0" bIns="0" rtlCol="0" anchor="t">
            <a:spAutoFit/>
          </a:bodyPr>
          <a:lstStyle/>
          <a:p>
            <a:pPr algn="ctr">
              <a:lnSpc>
                <a:spcPts val="4835"/>
              </a:lnSpc>
            </a:pPr>
            <a:r>
              <a:rPr lang="en-US" sz="4132" dirty="0">
                <a:solidFill>
                  <a:srgbClr val="000000"/>
                </a:solidFill>
                <a:latin typeface="DM Sans Bold"/>
              </a:rPr>
              <a:t>Database</a:t>
            </a:r>
          </a:p>
        </p:txBody>
      </p:sp>
      <p:sp>
        <p:nvSpPr>
          <p:cNvPr id="41" name="TextBox 41"/>
          <p:cNvSpPr txBox="1"/>
          <p:nvPr/>
        </p:nvSpPr>
        <p:spPr>
          <a:xfrm>
            <a:off x="165161" y="523957"/>
            <a:ext cx="10489950" cy="737870"/>
          </a:xfrm>
          <a:prstGeom prst="rect">
            <a:avLst/>
          </a:prstGeom>
        </p:spPr>
        <p:txBody>
          <a:bodyPr lIns="0" tIns="0" rIns="0" bIns="0" rtlCol="0" anchor="t">
            <a:spAutoFit/>
          </a:bodyPr>
          <a:lstStyle/>
          <a:p>
            <a:pPr algn="ctr">
              <a:lnSpc>
                <a:spcPts val="5665"/>
              </a:lnSpc>
              <a:spcBef>
                <a:spcPct val="0"/>
              </a:spcBef>
            </a:pPr>
            <a:r>
              <a:rPr lang="en-US" sz="5500" u="sng" dirty="0">
                <a:solidFill>
                  <a:srgbClr val="000000"/>
                </a:solidFill>
                <a:latin typeface="DM Sans Bold"/>
              </a:rPr>
              <a:t>04:Software Specifications:</a:t>
            </a:r>
          </a:p>
        </p:txBody>
      </p:sp>
      <p:grpSp>
        <p:nvGrpSpPr>
          <p:cNvPr id="42" name="Group 42"/>
          <p:cNvGrpSpPr/>
          <p:nvPr/>
        </p:nvGrpSpPr>
        <p:grpSpPr>
          <a:xfrm>
            <a:off x="10851396" y="1886225"/>
            <a:ext cx="4809827" cy="5525508"/>
            <a:chOff x="0" y="-76200"/>
            <a:chExt cx="940664" cy="1075613"/>
          </a:xfrm>
        </p:grpSpPr>
        <p:sp>
          <p:nvSpPr>
            <p:cNvPr id="43" name="Freeform 43"/>
            <p:cNvSpPr/>
            <p:nvPr/>
          </p:nvSpPr>
          <p:spPr>
            <a:xfrm>
              <a:off x="0" y="0"/>
              <a:ext cx="921915" cy="999413"/>
            </a:xfrm>
            <a:custGeom>
              <a:avLst/>
              <a:gdLst/>
              <a:ahLst/>
              <a:cxnLst/>
              <a:rect l="l" t="t" r="r" b="b"/>
              <a:pathLst>
                <a:path w="865620" h="879876">
                  <a:moveTo>
                    <a:pt x="63300" y="0"/>
                  </a:moveTo>
                  <a:lnTo>
                    <a:pt x="802320" y="0"/>
                  </a:lnTo>
                  <a:cubicBezTo>
                    <a:pt x="819109" y="0"/>
                    <a:pt x="835209" y="6669"/>
                    <a:pt x="847080" y="18540"/>
                  </a:cubicBezTo>
                  <a:cubicBezTo>
                    <a:pt x="858951" y="30411"/>
                    <a:pt x="865620" y="46512"/>
                    <a:pt x="865620" y="63300"/>
                  </a:cubicBezTo>
                  <a:lnTo>
                    <a:pt x="865620" y="816576"/>
                  </a:lnTo>
                  <a:cubicBezTo>
                    <a:pt x="865620" y="851536"/>
                    <a:pt x="837280" y="879876"/>
                    <a:pt x="802320" y="879876"/>
                  </a:cubicBezTo>
                  <a:lnTo>
                    <a:pt x="63300" y="879876"/>
                  </a:lnTo>
                  <a:cubicBezTo>
                    <a:pt x="46512" y="879876"/>
                    <a:pt x="30411" y="873207"/>
                    <a:pt x="18540" y="861336"/>
                  </a:cubicBezTo>
                  <a:cubicBezTo>
                    <a:pt x="6669" y="849465"/>
                    <a:pt x="0" y="833364"/>
                    <a:pt x="0" y="816576"/>
                  </a:cubicBezTo>
                  <a:lnTo>
                    <a:pt x="0" y="63300"/>
                  </a:lnTo>
                  <a:cubicBezTo>
                    <a:pt x="0" y="28340"/>
                    <a:pt x="28340" y="0"/>
                    <a:pt x="63300" y="0"/>
                  </a:cubicBezTo>
                  <a:close/>
                </a:path>
              </a:pathLst>
            </a:custGeom>
            <a:solidFill>
              <a:srgbClr val="8AB7E2"/>
            </a:solidFill>
            <a:ln w="19050" cap="rnd">
              <a:solidFill>
                <a:srgbClr val="000000"/>
              </a:solidFill>
              <a:prstDash val="solid"/>
              <a:round/>
            </a:ln>
          </p:spPr>
          <p:txBody>
            <a:bodyPr/>
            <a:lstStyle/>
            <a:p>
              <a:endParaRPr lang="en-US"/>
            </a:p>
          </p:txBody>
        </p:sp>
        <p:sp>
          <p:nvSpPr>
            <p:cNvPr id="44" name="TextBox 44"/>
            <p:cNvSpPr txBox="1"/>
            <p:nvPr/>
          </p:nvSpPr>
          <p:spPr>
            <a:xfrm>
              <a:off x="0" y="-76200"/>
              <a:ext cx="940664" cy="1041476"/>
            </a:xfrm>
            <a:prstGeom prst="rect">
              <a:avLst/>
            </a:prstGeom>
          </p:spPr>
          <p:txBody>
            <a:bodyPr lIns="50800" tIns="50800" rIns="50800" bIns="50800" rtlCol="0" anchor="ctr"/>
            <a:lstStyle/>
            <a:p>
              <a:pPr algn="ctr">
                <a:lnSpc>
                  <a:spcPts val="5599"/>
                </a:lnSpc>
              </a:pPr>
              <a:endParaRPr dirty="0"/>
            </a:p>
            <a:p>
              <a:pPr algn="ctr">
                <a:lnSpc>
                  <a:spcPts val="5599"/>
                </a:lnSpc>
              </a:pPr>
              <a:r>
                <a:rPr lang="en-US" sz="3999" dirty="0">
                  <a:solidFill>
                    <a:srgbClr val="000000"/>
                  </a:solidFill>
                  <a:latin typeface="Open Sans Bold"/>
                </a:rPr>
                <a:t>HTML</a:t>
              </a:r>
            </a:p>
            <a:p>
              <a:pPr algn="ctr">
                <a:lnSpc>
                  <a:spcPts val="5599"/>
                </a:lnSpc>
              </a:pPr>
              <a:r>
                <a:rPr lang="en-US" sz="3999" dirty="0">
                  <a:solidFill>
                    <a:srgbClr val="000000"/>
                  </a:solidFill>
                  <a:latin typeface="Open Sans Bold"/>
                </a:rPr>
                <a:t>CSS</a:t>
              </a:r>
            </a:p>
            <a:p>
              <a:pPr algn="ctr">
                <a:lnSpc>
                  <a:spcPts val="5599"/>
                </a:lnSpc>
              </a:pPr>
              <a:r>
                <a:rPr lang="en-US" sz="3999" dirty="0">
                  <a:solidFill>
                    <a:srgbClr val="000000"/>
                  </a:solidFill>
                  <a:latin typeface="Open Sans Bold"/>
                </a:rPr>
                <a:t>JAVA SCRIPT</a:t>
              </a:r>
            </a:p>
            <a:p>
              <a:pPr algn="ctr">
                <a:lnSpc>
                  <a:spcPts val="5599"/>
                </a:lnSpc>
              </a:pPr>
              <a:r>
                <a:rPr lang="en-US" sz="3999" dirty="0">
                  <a:solidFill>
                    <a:srgbClr val="000000"/>
                  </a:solidFill>
                  <a:latin typeface="Open Sans Bold"/>
                </a:rPr>
                <a:t>Bootstrap </a:t>
              </a:r>
              <a:br>
                <a:rPr lang="en-US" sz="3999" dirty="0">
                  <a:solidFill>
                    <a:srgbClr val="000000"/>
                  </a:solidFill>
                  <a:latin typeface="Open Sans Bold"/>
                </a:rPr>
              </a:br>
              <a:r>
                <a:rPr lang="en-US" sz="3999" dirty="0">
                  <a:solidFill>
                    <a:srgbClr val="000000"/>
                  </a:solidFill>
                  <a:latin typeface="Open Sans Bold"/>
                </a:rPr>
                <a:t>J Query </a:t>
              </a:r>
            </a:p>
          </p:txBody>
        </p:sp>
      </p:grpSp>
      <p:grpSp>
        <p:nvGrpSpPr>
          <p:cNvPr id="45" name="Group 45"/>
          <p:cNvGrpSpPr/>
          <p:nvPr/>
        </p:nvGrpSpPr>
        <p:grpSpPr>
          <a:xfrm>
            <a:off x="10874185" y="1661506"/>
            <a:ext cx="3299015" cy="1117029"/>
            <a:chOff x="0" y="0"/>
            <a:chExt cx="667955" cy="295362"/>
          </a:xfrm>
        </p:grpSpPr>
        <p:sp>
          <p:nvSpPr>
            <p:cNvPr id="46" name="Freeform 46"/>
            <p:cNvSpPr/>
            <p:nvPr/>
          </p:nvSpPr>
          <p:spPr>
            <a:xfrm>
              <a:off x="0" y="0"/>
              <a:ext cx="667955" cy="295362"/>
            </a:xfrm>
            <a:custGeom>
              <a:avLst/>
              <a:gdLst/>
              <a:ahLst/>
              <a:cxnLst/>
              <a:rect l="l" t="t" r="r" b="b"/>
              <a:pathLst>
                <a:path w="667955" h="295362">
                  <a:moveTo>
                    <a:pt x="41016" y="0"/>
                  </a:moveTo>
                  <a:lnTo>
                    <a:pt x="626939" y="0"/>
                  </a:lnTo>
                  <a:cubicBezTo>
                    <a:pt x="649592" y="0"/>
                    <a:pt x="667955" y="18363"/>
                    <a:pt x="667955" y="41016"/>
                  </a:cubicBezTo>
                  <a:lnTo>
                    <a:pt x="667955" y="254346"/>
                  </a:lnTo>
                  <a:cubicBezTo>
                    <a:pt x="667955" y="276998"/>
                    <a:pt x="649592" y="295362"/>
                    <a:pt x="626939" y="295362"/>
                  </a:cubicBezTo>
                  <a:lnTo>
                    <a:pt x="41016" y="295362"/>
                  </a:lnTo>
                  <a:cubicBezTo>
                    <a:pt x="18363" y="295362"/>
                    <a:pt x="0" y="276998"/>
                    <a:pt x="0" y="254346"/>
                  </a:cubicBezTo>
                  <a:lnTo>
                    <a:pt x="0" y="41016"/>
                  </a:lnTo>
                  <a:cubicBezTo>
                    <a:pt x="0" y="18363"/>
                    <a:pt x="18363" y="0"/>
                    <a:pt x="41016" y="0"/>
                  </a:cubicBezTo>
                  <a:close/>
                </a:path>
              </a:pathLst>
            </a:custGeom>
            <a:solidFill>
              <a:srgbClr val="FFFFFF"/>
            </a:solidFill>
            <a:ln w="19050" cap="sq">
              <a:solidFill>
                <a:srgbClr val="000000"/>
              </a:solidFill>
              <a:prstDash val="solid"/>
              <a:miter/>
            </a:ln>
          </p:spPr>
          <p:txBody>
            <a:bodyPr/>
            <a:lstStyle/>
            <a:p>
              <a:endParaRPr lang="en-US"/>
            </a:p>
          </p:txBody>
        </p:sp>
        <p:sp>
          <p:nvSpPr>
            <p:cNvPr id="47" name="TextBox 47"/>
            <p:cNvSpPr txBox="1"/>
            <p:nvPr/>
          </p:nvSpPr>
          <p:spPr>
            <a:xfrm>
              <a:off x="0" y="-66675"/>
              <a:ext cx="667955" cy="362037"/>
            </a:xfrm>
            <a:prstGeom prst="rect">
              <a:avLst/>
            </a:prstGeom>
          </p:spPr>
          <p:txBody>
            <a:bodyPr lIns="50800" tIns="50800" rIns="50800" bIns="50800" rtlCol="0" anchor="ctr"/>
            <a:lstStyle/>
            <a:p>
              <a:pPr algn="ctr">
                <a:lnSpc>
                  <a:spcPts val="4759"/>
                </a:lnSpc>
              </a:pPr>
              <a:r>
                <a:rPr lang="en-US" sz="3399" dirty="0">
                  <a:solidFill>
                    <a:srgbClr val="000000"/>
                  </a:solidFill>
                  <a:latin typeface="Open Sans Bold"/>
                </a:rPr>
                <a:t>Other </a:t>
              </a:r>
            </a:p>
            <a:p>
              <a:pPr algn="ctr">
                <a:lnSpc>
                  <a:spcPts val="4759"/>
                </a:lnSpc>
              </a:pPr>
              <a:r>
                <a:rPr lang="en-US" sz="3399" dirty="0">
                  <a:solidFill>
                    <a:srgbClr val="000000"/>
                  </a:solidFill>
                  <a:latin typeface="Open Sans Bold"/>
                </a:rPr>
                <a:t>Language </a:t>
              </a:r>
            </a:p>
          </p:txBody>
        </p:sp>
      </p:grpSp>
      <p:grpSp>
        <p:nvGrpSpPr>
          <p:cNvPr id="57" name="Group 21">
            <a:extLst>
              <a:ext uri="{FF2B5EF4-FFF2-40B4-BE49-F238E27FC236}">
                <a16:creationId xmlns:a16="http://schemas.microsoft.com/office/drawing/2014/main" id="{4275BCAB-23FB-4D4A-9C59-023B8E4003D0}"/>
              </a:ext>
            </a:extLst>
          </p:cNvPr>
          <p:cNvGrpSpPr/>
          <p:nvPr/>
        </p:nvGrpSpPr>
        <p:grpSpPr>
          <a:xfrm>
            <a:off x="6054638" y="1554578"/>
            <a:ext cx="3576590" cy="1386596"/>
            <a:chOff x="-49400" y="-38100"/>
            <a:chExt cx="744512" cy="288638"/>
          </a:xfrm>
        </p:grpSpPr>
        <p:sp>
          <p:nvSpPr>
            <p:cNvPr id="58" name="Freeform 22">
              <a:extLst>
                <a:ext uri="{FF2B5EF4-FFF2-40B4-BE49-F238E27FC236}">
                  <a16:creationId xmlns:a16="http://schemas.microsoft.com/office/drawing/2014/main" id="{463FEC64-3234-4D19-8B29-C201357D59DF}"/>
                </a:ext>
              </a:extLst>
            </p:cNvPr>
            <p:cNvSpPr/>
            <p:nvPr/>
          </p:nvSpPr>
          <p:spPr>
            <a:xfrm>
              <a:off x="-49400" y="18014"/>
              <a:ext cx="695112" cy="232524"/>
            </a:xfrm>
            <a:custGeom>
              <a:avLst/>
              <a:gdLst/>
              <a:ahLst/>
              <a:cxnLst/>
              <a:rect l="l" t="t" r="r" b="b"/>
              <a:pathLst>
                <a:path w="695112" h="232524">
                  <a:moveTo>
                    <a:pt x="39414" y="0"/>
                  </a:moveTo>
                  <a:lnTo>
                    <a:pt x="655699" y="0"/>
                  </a:lnTo>
                  <a:cubicBezTo>
                    <a:pt x="677466" y="0"/>
                    <a:pt x="695112" y="17646"/>
                    <a:pt x="695112" y="39414"/>
                  </a:cubicBezTo>
                  <a:lnTo>
                    <a:pt x="695112" y="193110"/>
                  </a:lnTo>
                  <a:cubicBezTo>
                    <a:pt x="695112" y="203563"/>
                    <a:pt x="690960" y="213588"/>
                    <a:pt x="683568" y="220980"/>
                  </a:cubicBezTo>
                  <a:cubicBezTo>
                    <a:pt x="676177" y="228371"/>
                    <a:pt x="666152" y="232524"/>
                    <a:pt x="655699" y="232524"/>
                  </a:cubicBezTo>
                  <a:lnTo>
                    <a:pt x="39414" y="232524"/>
                  </a:lnTo>
                  <a:cubicBezTo>
                    <a:pt x="17646" y="232524"/>
                    <a:pt x="0" y="214878"/>
                    <a:pt x="0" y="193110"/>
                  </a:cubicBezTo>
                  <a:lnTo>
                    <a:pt x="0" y="39414"/>
                  </a:lnTo>
                  <a:cubicBezTo>
                    <a:pt x="0" y="17646"/>
                    <a:pt x="17646" y="0"/>
                    <a:pt x="39414" y="0"/>
                  </a:cubicBezTo>
                  <a:close/>
                </a:path>
              </a:pathLst>
            </a:custGeom>
            <a:solidFill>
              <a:srgbClr val="FFFFFF"/>
            </a:solidFill>
            <a:ln w="19050" cap="sq">
              <a:solidFill>
                <a:srgbClr val="000000"/>
              </a:solidFill>
              <a:prstDash val="solid"/>
              <a:miter/>
            </a:ln>
          </p:spPr>
          <p:txBody>
            <a:bodyPr/>
            <a:lstStyle/>
            <a:p>
              <a:endParaRPr lang="en-US" dirty="0"/>
            </a:p>
          </p:txBody>
        </p:sp>
        <p:sp>
          <p:nvSpPr>
            <p:cNvPr id="59" name="TextBox 23">
              <a:extLst>
                <a:ext uri="{FF2B5EF4-FFF2-40B4-BE49-F238E27FC236}">
                  <a16:creationId xmlns:a16="http://schemas.microsoft.com/office/drawing/2014/main" id="{2FC7F5FB-5787-4CB7-A11D-CF9A4FBA843E}"/>
                </a:ext>
              </a:extLst>
            </p:cNvPr>
            <p:cNvSpPr txBox="1"/>
            <p:nvPr/>
          </p:nvSpPr>
          <p:spPr>
            <a:xfrm>
              <a:off x="0" y="-38100"/>
              <a:ext cx="695112" cy="270624"/>
            </a:xfrm>
            <a:prstGeom prst="rect">
              <a:avLst/>
            </a:prstGeom>
          </p:spPr>
          <p:txBody>
            <a:bodyPr lIns="50800" tIns="50800" rIns="50800" bIns="50800" rtlCol="0" anchor="ctr"/>
            <a:lstStyle/>
            <a:p>
              <a:pPr algn="ctr">
                <a:lnSpc>
                  <a:spcPts val="2659"/>
                </a:lnSpc>
              </a:pPr>
              <a:endParaRPr/>
            </a:p>
          </p:txBody>
        </p:sp>
      </p:grpSp>
      <p:sp>
        <p:nvSpPr>
          <p:cNvPr id="60" name="TextBox 38">
            <a:extLst>
              <a:ext uri="{FF2B5EF4-FFF2-40B4-BE49-F238E27FC236}">
                <a16:creationId xmlns:a16="http://schemas.microsoft.com/office/drawing/2014/main" id="{C19643F6-1F2E-4357-88BD-8EC4A2327550}"/>
              </a:ext>
            </a:extLst>
          </p:cNvPr>
          <p:cNvSpPr txBox="1"/>
          <p:nvPr/>
        </p:nvSpPr>
        <p:spPr>
          <a:xfrm>
            <a:off x="5535953" y="1857391"/>
            <a:ext cx="3739422" cy="743793"/>
          </a:xfrm>
          <a:prstGeom prst="rect">
            <a:avLst/>
          </a:prstGeom>
        </p:spPr>
        <p:txBody>
          <a:bodyPr lIns="0" tIns="0" rIns="0" bIns="0" rtlCol="0" anchor="t">
            <a:spAutoFit/>
          </a:bodyPr>
          <a:lstStyle/>
          <a:p>
            <a:pPr algn="ctr">
              <a:lnSpc>
                <a:spcPts val="5771"/>
              </a:lnSpc>
            </a:pPr>
            <a:r>
              <a:rPr lang="en-US" sz="4932" dirty="0">
                <a:solidFill>
                  <a:srgbClr val="000000"/>
                </a:solidFill>
                <a:latin typeface="DM Sans Bold"/>
              </a:rPr>
              <a:t>MVC</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par>
                                <p:cTn id="11" presetID="6" presetClass="entr" presetSubtype="16"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circle(in)">
                                      <p:cBhvr>
                                        <p:cTn id="13" dur="2000"/>
                                        <p:tgtEl>
                                          <p:spTgt spid="42"/>
                                        </p:tgtEl>
                                      </p:cBhvr>
                                    </p:animEffect>
                                  </p:childTnLst>
                                </p:cTn>
                              </p:par>
                              <p:par>
                                <p:cTn id="14" presetID="6"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8"/>
          <p:cNvSpPr/>
          <p:nvPr/>
        </p:nvSpPr>
        <p:spPr>
          <a:xfrm rot="-10800000">
            <a:off x="8802437" y="-1251600"/>
            <a:ext cx="4017146" cy="3158481"/>
          </a:xfrm>
          <a:custGeom>
            <a:avLst/>
            <a:gdLst/>
            <a:ahLst/>
            <a:cxnLst/>
            <a:rect l="l" t="t" r="r" b="b"/>
            <a:pathLst>
              <a:path w="4017146" h="3158481">
                <a:moveTo>
                  <a:pt x="0" y="0"/>
                </a:moveTo>
                <a:lnTo>
                  <a:pt x="4017146" y="0"/>
                </a:lnTo>
                <a:lnTo>
                  <a:pt x="4017146" y="3158482"/>
                </a:lnTo>
                <a:lnTo>
                  <a:pt x="0" y="315848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9" name="Freeform 29"/>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30" name="Freeform 30"/>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31" name="Freeform 31"/>
          <p:cNvSpPr/>
          <p:nvPr/>
        </p:nvSpPr>
        <p:spPr>
          <a:xfrm rot="-5400000">
            <a:off x="16710402" y="-535076"/>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8">
              <a:alphaModFix amt="31999"/>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32" name="Freeform 32"/>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33" name="Freeform 33"/>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34" name="Freeform 34"/>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41" name="TextBox 41"/>
          <p:cNvSpPr txBox="1"/>
          <p:nvPr/>
        </p:nvSpPr>
        <p:spPr>
          <a:xfrm>
            <a:off x="165161" y="523957"/>
            <a:ext cx="10489950" cy="749757"/>
          </a:xfrm>
          <a:prstGeom prst="rect">
            <a:avLst/>
          </a:prstGeom>
        </p:spPr>
        <p:txBody>
          <a:bodyPr lIns="0" tIns="0" rIns="0" bIns="0" rtlCol="0" anchor="t">
            <a:spAutoFit/>
          </a:bodyPr>
          <a:lstStyle/>
          <a:p>
            <a:pPr algn="ctr">
              <a:lnSpc>
                <a:spcPts val="5665"/>
              </a:lnSpc>
              <a:spcBef>
                <a:spcPct val="0"/>
              </a:spcBef>
            </a:pPr>
            <a:r>
              <a:rPr lang="en-US" sz="5500" u="sng" dirty="0">
                <a:solidFill>
                  <a:srgbClr val="000000"/>
                </a:solidFill>
                <a:latin typeface="DM Sans Bold"/>
              </a:rPr>
              <a:t>04:Agile &amp; Planning Milestone </a:t>
            </a:r>
          </a:p>
        </p:txBody>
      </p:sp>
      <p:pic>
        <p:nvPicPr>
          <p:cNvPr id="49" name="Picture 48">
            <a:extLst>
              <a:ext uri="{FF2B5EF4-FFF2-40B4-BE49-F238E27FC236}">
                <a16:creationId xmlns:a16="http://schemas.microsoft.com/office/drawing/2014/main" id="{91FF8E6F-5FB9-B931-0D35-5CD304B3DBC6}"/>
              </a:ext>
            </a:extLst>
          </p:cNvPr>
          <p:cNvPicPr>
            <a:picLocks noChangeAspect="1"/>
          </p:cNvPicPr>
          <p:nvPr/>
        </p:nvPicPr>
        <p:blipFill rotWithShape="1">
          <a:blip r:embed="rId14">
            <a:extLst>
              <a:ext uri="{28A0092B-C50C-407E-A947-70E740481C1C}">
                <a14:useLocalDpi xmlns:a14="http://schemas.microsoft.com/office/drawing/2010/main" val="0"/>
              </a:ext>
            </a:extLst>
          </a:blip>
          <a:srcRect l="17589" t="1205" r="17659" b="-1205"/>
          <a:stretch/>
        </p:blipFill>
        <p:spPr>
          <a:xfrm>
            <a:off x="271466" y="2126609"/>
            <a:ext cx="17895256" cy="5217818"/>
          </a:xfrm>
          <a:prstGeom prst="rect">
            <a:avLst/>
          </a:prstGeom>
        </p:spPr>
      </p:pic>
    </p:spTree>
    <p:extLst>
      <p:ext uri="{BB962C8B-B14F-4D97-AF65-F5344CB8AC3E}">
        <p14:creationId xmlns:p14="http://schemas.microsoft.com/office/powerpoint/2010/main" val="693405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16E0CD61-671A-1A5C-EB28-B3DE5FB96EF8}"/>
              </a:ext>
            </a:extLst>
          </p:cNvPr>
          <p:cNvSpPr txBox="1"/>
          <p:nvPr/>
        </p:nvSpPr>
        <p:spPr>
          <a:xfrm>
            <a:off x="-152400" y="59582"/>
            <a:ext cx="15392400" cy="1715598"/>
          </a:xfrm>
          <a:prstGeom prst="rect">
            <a:avLst/>
          </a:prstGeom>
        </p:spPr>
        <p:txBody>
          <a:bodyPr wrap="square" lIns="0" tIns="0" rIns="0" bIns="0" rtlCol="0" anchor="t">
            <a:spAutoFit/>
          </a:bodyPr>
          <a:lstStyle/>
          <a:p>
            <a:pPr algn="ctr">
              <a:lnSpc>
                <a:spcPts val="6591"/>
              </a:lnSpc>
              <a:spcBef>
                <a:spcPct val="0"/>
              </a:spcBef>
            </a:pPr>
            <a:r>
              <a:rPr lang="en-US" sz="4000" b="1" dirty="0">
                <a:solidFill>
                  <a:srgbClr val="000000"/>
                </a:solidFill>
                <a:latin typeface="DM Sans Bold"/>
              </a:rPr>
              <a:t>1/Login Account Module ?</a:t>
            </a:r>
          </a:p>
          <a:p>
            <a:pPr algn="ctr">
              <a:lnSpc>
                <a:spcPts val="6591"/>
              </a:lnSpc>
              <a:spcBef>
                <a:spcPct val="0"/>
              </a:spcBef>
            </a:pPr>
            <a:endParaRPr lang="en-US" sz="6399" dirty="0">
              <a:solidFill>
                <a:srgbClr val="000000"/>
              </a:solidFill>
              <a:latin typeface="DM Sans Bold"/>
            </a:endParaRPr>
          </a:p>
        </p:txBody>
      </p:sp>
      <p:sp>
        <p:nvSpPr>
          <p:cNvPr id="5" name="TextBox 4">
            <a:extLst>
              <a:ext uri="{FF2B5EF4-FFF2-40B4-BE49-F238E27FC236}">
                <a16:creationId xmlns:a16="http://schemas.microsoft.com/office/drawing/2014/main" id="{A5696B61-20F9-E71D-7E37-0E2457D7FEA4}"/>
              </a:ext>
            </a:extLst>
          </p:cNvPr>
          <p:cNvSpPr txBox="1"/>
          <p:nvPr/>
        </p:nvSpPr>
        <p:spPr>
          <a:xfrm>
            <a:off x="228600" y="1181100"/>
            <a:ext cx="11277600" cy="523220"/>
          </a:xfrm>
          <a:prstGeom prst="rect">
            <a:avLst/>
          </a:prstGeom>
          <a:noFill/>
        </p:spPr>
        <p:txBody>
          <a:bodyPr wrap="square" rtlCol="0">
            <a:spAutoFit/>
          </a:bodyPr>
          <a:lstStyle/>
          <a:p>
            <a:pPr algn="l"/>
            <a:r>
              <a:rPr lang="ar-EG" sz="2800" b="0" i="0" dirty="0">
                <a:solidFill>
                  <a:srgbClr val="0D0D0D"/>
                </a:solidFill>
                <a:effectLst/>
                <a:highlight>
                  <a:srgbClr val="FFFFFF"/>
                </a:highlight>
                <a:latin typeface="ui-sans-serif"/>
              </a:rPr>
              <a:t>  </a:t>
            </a:r>
            <a:endParaRPr lang="en-US" sz="2800" b="0" i="0" dirty="0">
              <a:solidFill>
                <a:srgbClr val="0D0D0D"/>
              </a:solidFill>
              <a:effectLst/>
              <a:highlight>
                <a:srgbClr val="FFFFFF"/>
              </a:highlight>
              <a:latin typeface="ui-sans-serif"/>
            </a:endParaRPr>
          </a:p>
        </p:txBody>
      </p:sp>
      <p:pic>
        <p:nvPicPr>
          <p:cNvPr id="7" name="Picture 6">
            <a:extLst>
              <a:ext uri="{FF2B5EF4-FFF2-40B4-BE49-F238E27FC236}">
                <a16:creationId xmlns:a16="http://schemas.microsoft.com/office/drawing/2014/main" id="{C2769CB3-C702-DBB2-E5FE-116C25573085}"/>
              </a:ext>
            </a:extLst>
          </p:cNvPr>
          <p:cNvPicPr>
            <a:picLocks noChangeAspect="1"/>
          </p:cNvPicPr>
          <p:nvPr/>
        </p:nvPicPr>
        <p:blipFill>
          <a:blip r:embed="rId2"/>
          <a:stretch>
            <a:fillRect/>
          </a:stretch>
        </p:blipFill>
        <p:spPr>
          <a:xfrm>
            <a:off x="13944600" y="-84244"/>
            <a:ext cx="4343400" cy="3053908"/>
          </a:xfrm>
          <a:prstGeom prst="rect">
            <a:avLst/>
          </a:prstGeom>
          <a:ln>
            <a:noFill/>
          </a:ln>
          <a:effectLst>
            <a:softEdge rad="112500"/>
          </a:effectLst>
        </p:spPr>
      </p:pic>
      <p:sp>
        <p:nvSpPr>
          <p:cNvPr id="9" name="TextBox 8">
            <a:extLst>
              <a:ext uri="{FF2B5EF4-FFF2-40B4-BE49-F238E27FC236}">
                <a16:creationId xmlns:a16="http://schemas.microsoft.com/office/drawing/2014/main" id="{0D77C8EC-7792-BDCB-E036-9A7A444DB724}"/>
              </a:ext>
            </a:extLst>
          </p:cNvPr>
          <p:cNvSpPr txBox="1"/>
          <p:nvPr/>
        </p:nvSpPr>
        <p:spPr>
          <a:xfrm>
            <a:off x="609600" y="1028700"/>
            <a:ext cx="16764000" cy="7778091"/>
          </a:xfrm>
          <a:prstGeom prst="rect">
            <a:avLst/>
          </a:prstGeom>
          <a:noFill/>
        </p:spPr>
        <p:txBody>
          <a:bodyPr wrap="square">
            <a:spAutoFit/>
          </a:bodyPr>
          <a:lstStyle/>
          <a:p>
            <a:pPr>
              <a:lnSpc>
                <a:spcPct val="150000"/>
              </a:lnSpc>
            </a:pPr>
            <a:r>
              <a:rPr lang="en-US" sz="2400" b="1" dirty="0"/>
              <a:t>1. User Authentication Identify :</a:t>
            </a:r>
          </a:p>
          <a:p>
            <a:pPr marL="285750" indent="-285750">
              <a:lnSpc>
                <a:spcPct val="150000"/>
              </a:lnSpc>
              <a:buFont typeface="Wingdings" panose="05000000000000000000" pitchFamily="2" charset="2"/>
              <a:buChar char="q"/>
            </a:pPr>
            <a:r>
              <a:rPr lang="en-US" sz="2400" dirty="0"/>
              <a:t>Instructors and Admins can log in using this form by entering their email and password.</a:t>
            </a:r>
          </a:p>
          <a:p>
            <a:pPr marL="285750" indent="-285750">
              <a:lnSpc>
                <a:spcPct val="150000"/>
              </a:lnSpc>
              <a:buFont typeface="Wingdings" panose="05000000000000000000" pitchFamily="2" charset="2"/>
              <a:buChar char="q"/>
            </a:pPr>
            <a:r>
              <a:rPr lang="en-US" sz="2400" dirty="0"/>
              <a:t>Admins are authenticated based on specific credentials that verify their admin status.</a:t>
            </a:r>
          </a:p>
          <a:p>
            <a:pPr marL="285750" indent="-285750">
              <a:lnSpc>
                <a:spcPct val="150000"/>
              </a:lnSpc>
              <a:buFont typeface="Wingdings" panose="05000000000000000000" pitchFamily="2" charset="2"/>
              <a:buChar char="q"/>
            </a:pPr>
            <a:r>
              <a:rPr lang="en-US" sz="2400" dirty="0"/>
              <a:t>The system checks the entered email and password against the database to ensure the credentials are correct and that the user has the appropriate access level (admin or instructor).</a:t>
            </a:r>
          </a:p>
          <a:p>
            <a:pPr>
              <a:lnSpc>
                <a:spcPct val="150000"/>
              </a:lnSpc>
            </a:pPr>
            <a:r>
              <a:rPr lang="en-US" sz="2400" b="1" dirty="0"/>
              <a:t>2. Login Process:</a:t>
            </a:r>
          </a:p>
          <a:p>
            <a:pPr marL="342900" indent="-342900">
              <a:lnSpc>
                <a:spcPct val="150000"/>
              </a:lnSpc>
              <a:buFont typeface="+mj-lt"/>
              <a:buAutoNum type="alphaLcParenR"/>
            </a:pPr>
            <a:r>
              <a:rPr lang="en-US" sz="2400" dirty="0"/>
              <a:t>Email Field: Users must enter their registered email address. This is used to identify the user in the system.</a:t>
            </a:r>
          </a:p>
          <a:p>
            <a:pPr marL="342900" indent="-342900">
              <a:lnSpc>
                <a:spcPct val="150000"/>
              </a:lnSpc>
              <a:buFont typeface="+mj-lt"/>
              <a:buAutoNum type="alphaLcParenR"/>
            </a:pPr>
            <a:r>
              <a:rPr lang="en-US" sz="2400" dirty="0"/>
              <a:t>Password Field: Users must enter their password. The system hashes this password and compares it with the hashed password stored in the database.</a:t>
            </a:r>
          </a:p>
          <a:p>
            <a:pPr>
              <a:lnSpc>
                <a:spcPct val="150000"/>
              </a:lnSpc>
            </a:pPr>
            <a:r>
              <a:rPr lang="en-US" sz="2400" b="1" dirty="0"/>
              <a:t>3. Forgotten Password:</a:t>
            </a:r>
          </a:p>
          <a:p>
            <a:pPr marL="285750" indent="-285750">
              <a:lnSpc>
                <a:spcPct val="150000"/>
              </a:lnSpc>
              <a:buFont typeface="Wingdings" panose="05000000000000000000" pitchFamily="2" charset="2"/>
              <a:buChar char="Ø"/>
            </a:pPr>
            <a:r>
              <a:rPr lang="en-US" sz="2400" dirty="0"/>
              <a:t>If a user forgets their password, they can click on the "Forgotten Password?" link.</a:t>
            </a:r>
          </a:p>
          <a:p>
            <a:pPr marL="285750" indent="-285750">
              <a:lnSpc>
                <a:spcPct val="150000"/>
              </a:lnSpc>
              <a:buFont typeface="Wingdings" panose="05000000000000000000" pitchFamily="2" charset="2"/>
              <a:buChar char="Ø"/>
            </a:pPr>
            <a:r>
              <a:rPr lang="en-US" sz="2400" dirty="0"/>
              <a:t>This link typically directs the user to a password reset process where they can enter their registered email address.</a:t>
            </a:r>
          </a:p>
          <a:p>
            <a:pPr marL="285750" indent="-285750">
              <a:lnSpc>
                <a:spcPct val="150000"/>
              </a:lnSpc>
              <a:buFont typeface="Wingdings" panose="05000000000000000000" pitchFamily="2" charset="2"/>
              <a:buChar char="Ø"/>
            </a:pPr>
            <a:r>
              <a:rPr lang="en-US" sz="2400" dirty="0"/>
              <a:t>The system then sends a password reset link or a temporary password to the user’s email address on file.</a:t>
            </a:r>
          </a:p>
        </p:txBody>
      </p:sp>
    </p:spTree>
    <p:extLst>
      <p:ext uri="{BB962C8B-B14F-4D97-AF65-F5344CB8AC3E}">
        <p14:creationId xmlns:p14="http://schemas.microsoft.com/office/powerpoint/2010/main" val="35013877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2052f36-cd15-45c5-ae08-c8ad1727900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EC0963FBECC0D4AA2893255EE9DFF9A" ma:contentTypeVersion="13" ma:contentTypeDescription="Create a new document." ma:contentTypeScope="" ma:versionID="3a6cac39707eee6e666cace359776a56">
  <xsd:schema xmlns:xsd="http://www.w3.org/2001/XMLSchema" xmlns:xs="http://www.w3.org/2001/XMLSchema" xmlns:p="http://schemas.microsoft.com/office/2006/metadata/properties" xmlns:ns3="92052f36-cd15-45c5-ae08-c8ad17279007" xmlns:ns4="2d07be5e-5ea7-4d99-88b4-d6f46717118c" targetNamespace="http://schemas.microsoft.com/office/2006/metadata/properties" ma:root="true" ma:fieldsID="345a610c4ad33dfe089e2636313cea15" ns3:_="" ns4:_="">
    <xsd:import namespace="92052f36-cd15-45c5-ae08-c8ad17279007"/>
    <xsd:import namespace="2d07be5e-5ea7-4d99-88b4-d6f46717118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LengthInSeconds" minOccurs="0"/>
                <xsd:element ref="ns3:MediaServiceDateTaken"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52f36-cd15-45c5-ae08-c8ad172790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07be5e-5ea7-4d99-88b4-d6f46717118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6A93FA-8455-46FC-8265-BC0B3A3C36BB}">
  <ds:schemaRefs>
    <ds:schemaRef ds:uri="http://purl.org/dc/elements/1.1/"/>
    <ds:schemaRef ds:uri="http://schemas.microsoft.com/office/2006/metadata/properties"/>
    <ds:schemaRef ds:uri="http://purl.org/dc/dcmitype/"/>
    <ds:schemaRef ds:uri="http://www.w3.org/XML/1998/namespace"/>
    <ds:schemaRef ds:uri="2d07be5e-5ea7-4d99-88b4-d6f46717118c"/>
    <ds:schemaRef ds:uri="http://schemas.microsoft.com/office/2006/documentManagement/types"/>
    <ds:schemaRef ds:uri="http://schemas.microsoft.com/office/infopath/2007/PartnerControls"/>
    <ds:schemaRef ds:uri="http://schemas.openxmlformats.org/package/2006/metadata/core-properties"/>
    <ds:schemaRef ds:uri="92052f36-cd15-45c5-ae08-c8ad17279007"/>
    <ds:schemaRef ds:uri="http://purl.org/dc/terms/"/>
  </ds:schemaRefs>
</ds:datastoreItem>
</file>

<file path=customXml/itemProps2.xml><?xml version="1.0" encoding="utf-8"?>
<ds:datastoreItem xmlns:ds="http://schemas.openxmlformats.org/officeDocument/2006/customXml" ds:itemID="{A8367168-D832-4EB5-8DAC-A6D3E7D4A0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052f36-cd15-45c5-ae08-c8ad17279007"/>
    <ds:schemaRef ds:uri="2d07be5e-5ea7-4d99-88b4-d6f4671711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884521-780D-4D80-AD83-160581305E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4465</TotalTime>
  <Words>2297</Words>
  <Application>Microsoft Office PowerPoint</Application>
  <PresentationFormat>Custom</PresentationFormat>
  <Paragraphs>391</Paragraphs>
  <Slides>54</Slides>
  <Notes>1</Notes>
  <HiddenSlides>0</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6" baseType="lpstr">
      <vt:lpstr>DM Sans Bold</vt:lpstr>
      <vt:lpstr>Century Gothic</vt:lpstr>
      <vt:lpstr>DM Sans Bold Italics</vt:lpstr>
      <vt:lpstr>Arial</vt:lpstr>
      <vt:lpstr>Wingdings</vt:lpstr>
      <vt:lpstr>DM Sans</vt:lpstr>
      <vt:lpstr>Calibri</vt:lpstr>
      <vt:lpstr>Rustic Printed</vt:lpstr>
      <vt:lpstr>Open Sans Bold</vt:lpstr>
      <vt:lpstr>ui-sans-serif</vt:lpstr>
      <vt:lpstr>Gallery</vt:lpstr>
      <vt:lpstr>Pacestar.Diagram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Sandra Haro</dc:title>
  <dc:creator>mostafa yasser</dc:creator>
  <cp:lastModifiedBy>joseph magdy habib</cp:lastModifiedBy>
  <cp:revision>71</cp:revision>
  <dcterms:created xsi:type="dcterms:W3CDTF">2006-08-16T00:00:00Z</dcterms:created>
  <dcterms:modified xsi:type="dcterms:W3CDTF">2024-05-28T10:15:31Z</dcterms:modified>
  <dc:identifier>DAF603gU3us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0x010100BEC0963FBECC0D4AA2893255EE9DFF9A</vt:lpwstr>
  </property>
</Properties>
</file>